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handoutMasterIdLst>
    <p:handoutMasterId r:id="rId22"/>
  </p:handoutMasterIdLst>
  <p:sldIdLst>
    <p:sldId id="256" r:id="rId3"/>
    <p:sldId id="260" r:id="rId4"/>
    <p:sldId id="271" r:id="rId5"/>
    <p:sldId id="261" r:id="rId6"/>
    <p:sldId id="262" r:id="rId7"/>
    <p:sldId id="270" r:id="rId8"/>
    <p:sldId id="263" r:id="rId9"/>
    <p:sldId id="272" r:id="rId10"/>
    <p:sldId id="273" r:id="rId11"/>
    <p:sldId id="264" r:id="rId12"/>
    <p:sldId id="275" r:id="rId13"/>
    <p:sldId id="265" r:id="rId14"/>
    <p:sldId id="266" r:id="rId15"/>
    <p:sldId id="267" r:id="rId16"/>
    <p:sldId id="274" r:id="rId17"/>
    <p:sldId id="268" r:id="rId18"/>
    <p:sldId id="269" r:id="rId19"/>
    <p:sldId id="276" r:id="rId20"/>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157" y="34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2949990" cy="496004"/>
          </a:xfrm>
          <a:prstGeom prst="rect">
            <a:avLst/>
          </a:prstGeom>
          <a:noFill/>
          <a:ln>
            <a:noFill/>
          </a:ln>
        </p:spPr>
        <p:txBody>
          <a:bodyPr vert="horz" wrap="none" lIns="82471" tIns="41231" rIns="82471" bIns="41231" anchor="t" anchorCtr="0" compatLnSpc="0"/>
          <a:lstStyle/>
          <a:p>
            <a:pPr defTabSz="837865" hangingPunct="0">
              <a:defRPr sz="1400" b="0" i="0" u="none" strike="noStrike" kern="0" cap="none" spc="0" baseline="0">
                <a:solidFill>
                  <a:srgbClr val="000000"/>
                </a:solidFill>
                <a:uFillTx/>
              </a:defRPr>
            </a:pPr>
            <a:endParaRPr lang="it-IT" sz="1300" dirty="0">
              <a:solidFill>
                <a:srgbClr val="000000"/>
              </a:solidFill>
              <a:latin typeface="Arial" pitchFamily="18"/>
              <a:ea typeface="Microsoft YaHei" pitchFamily="2"/>
              <a:cs typeface="Lucida Sans" pitchFamily="2"/>
            </a:endParaRPr>
          </a:p>
        </p:txBody>
      </p:sp>
      <p:sp>
        <p:nvSpPr>
          <p:cNvPr id="3" name="Segnaposto data 2"/>
          <p:cNvSpPr txBox="1">
            <a:spLocks noGrp="1"/>
          </p:cNvSpPr>
          <p:nvPr>
            <p:ph type="dt" sz="quarter" idx="1"/>
          </p:nvPr>
        </p:nvSpPr>
        <p:spPr>
          <a:xfrm>
            <a:off x="3847651" y="0"/>
            <a:ext cx="2949990" cy="496004"/>
          </a:xfrm>
          <a:prstGeom prst="rect">
            <a:avLst/>
          </a:prstGeom>
          <a:noFill/>
          <a:ln>
            <a:noFill/>
          </a:ln>
        </p:spPr>
        <p:txBody>
          <a:bodyPr vert="horz" wrap="none" lIns="82471" tIns="41231" rIns="82471" bIns="41231" anchor="t" anchorCtr="0" compatLnSpc="0"/>
          <a:lstStyle/>
          <a:p>
            <a:pPr algn="r" defTabSz="837865" hangingPunct="0">
              <a:defRPr sz="1400" b="0" i="0" u="none" strike="noStrike" kern="0" cap="none" spc="0" baseline="0">
                <a:solidFill>
                  <a:srgbClr val="000000"/>
                </a:solidFill>
                <a:uFillTx/>
              </a:defRPr>
            </a:pPr>
            <a:endParaRPr lang="it-IT" sz="1300" dirty="0">
              <a:solidFill>
                <a:srgbClr val="000000"/>
              </a:solidFill>
              <a:latin typeface="Arial" pitchFamily="18"/>
              <a:ea typeface="Microsoft YaHei" pitchFamily="2"/>
              <a:cs typeface="Lucida Sans" pitchFamily="2"/>
            </a:endParaRPr>
          </a:p>
        </p:txBody>
      </p:sp>
      <p:sp>
        <p:nvSpPr>
          <p:cNvPr id="4" name="Segnaposto piè di pagina 3"/>
          <p:cNvSpPr txBox="1">
            <a:spLocks noGrp="1"/>
          </p:cNvSpPr>
          <p:nvPr>
            <p:ph type="ftr" sz="quarter" idx="2"/>
          </p:nvPr>
        </p:nvSpPr>
        <p:spPr>
          <a:xfrm>
            <a:off x="0" y="9430473"/>
            <a:ext cx="2949990" cy="496004"/>
          </a:xfrm>
          <a:prstGeom prst="rect">
            <a:avLst/>
          </a:prstGeom>
          <a:noFill/>
          <a:ln>
            <a:noFill/>
          </a:ln>
        </p:spPr>
        <p:txBody>
          <a:bodyPr vert="horz" wrap="none" lIns="82471" tIns="41231" rIns="82471" bIns="41231" anchor="b" anchorCtr="0" compatLnSpc="0"/>
          <a:lstStyle/>
          <a:p>
            <a:pPr defTabSz="837865" hangingPunct="0">
              <a:defRPr sz="1400" b="0" i="0" u="none" strike="noStrike" kern="0" cap="none" spc="0" baseline="0">
                <a:solidFill>
                  <a:srgbClr val="000000"/>
                </a:solidFill>
                <a:uFillTx/>
              </a:defRPr>
            </a:pPr>
            <a:endParaRPr lang="it-IT" sz="1300" dirty="0">
              <a:solidFill>
                <a:srgbClr val="000000"/>
              </a:solidFill>
              <a:latin typeface="Arial" pitchFamily="18"/>
              <a:ea typeface="Microsoft YaHei" pitchFamily="2"/>
              <a:cs typeface="Lucida Sans" pitchFamily="2"/>
            </a:endParaRPr>
          </a:p>
        </p:txBody>
      </p:sp>
      <p:sp>
        <p:nvSpPr>
          <p:cNvPr id="5" name="Segnaposto numero diapositiva 4"/>
          <p:cNvSpPr txBox="1">
            <a:spLocks noGrp="1"/>
          </p:cNvSpPr>
          <p:nvPr>
            <p:ph type="sldNum" sz="quarter" idx="3"/>
          </p:nvPr>
        </p:nvSpPr>
        <p:spPr>
          <a:xfrm>
            <a:off x="3847651" y="9430473"/>
            <a:ext cx="2949990" cy="496004"/>
          </a:xfrm>
          <a:prstGeom prst="rect">
            <a:avLst/>
          </a:prstGeom>
          <a:noFill/>
          <a:ln>
            <a:noFill/>
          </a:ln>
        </p:spPr>
        <p:txBody>
          <a:bodyPr vert="horz" wrap="none" lIns="82471" tIns="41231" rIns="82471" bIns="41231" anchor="b" anchorCtr="0" compatLnSpc="0"/>
          <a:lstStyle/>
          <a:p>
            <a:pPr algn="r" defTabSz="837865" hangingPunct="0">
              <a:defRPr sz="1400" b="0" i="0" u="none" strike="noStrike" kern="0" cap="none" spc="0" baseline="0">
                <a:solidFill>
                  <a:srgbClr val="000000"/>
                </a:solidFill>
                <a:uFillTx/>
              </a:defRPr>
            </a:pPr>
            <a:fld id="{98C9FF66-023C-4163-A510-B68F13F62E35}" type="slidenum">
              <a:rPr/>
              <a:pPr algn="r" defTabSz="837865" hangingPunct="0">
                <a:defRPr sz="1400" b="0" i="0" u="none" strike="noStrike" kern="0" cap="none" spc="0" baseline="0">
                  <a:solidFill>
                    <a:srgbClr val="000000"/>
                  </a:solidFill>
                  <a:uFillTx/>
                </a:defRPr>
              </a:pPr>
              <a:t>‹N›</a:t>
            </a:fld>
            <a:endParaRPr lang="it-IT" sz="1300" dirty="0">
              <a:solidFill>
                <a:srgbClr val="000000"/>
              </a:solidFill>
              <a:latin typeface="Arial" pitchFamily="18"/>
              <a:ea typeface="Microsoft YaHei" pitchFamily="2"/>
              <a:cs typeface="Lucida Sans"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917575" y="754063"/>
            <a:ext cx="4962525" cy="3722687"/>
          </a:xfrm>
          <a:prstGeom prst="rect">
            <a:avLst/>
          </a:prstGeom>
          <a:noFill/>
          <a:ln>
            <a:noFill/>
            <a:prstDash val="solid"/>
          </a:ln>
        </p:spPr>
      </p:sp>
      <p:sp>
        <p:nvSpPr>
          <p:cNvPr id="3" name="Segnaposto note 2"/>
          <p:cNvSpPr txBox="1">
            <a:spLocks noGrp="1"/>
          </p:cNvSpPr>
          <p:nvPr>
            <p:ph type="body" sz="quarter" idx="3"/>
          </p:nvPr>
        </p:nvSpPr>
        <p:spPr>
          <a:xfrm>
            <a:off x="679795" y="4715070"/>
            <a:ext cx="5438050" cy="4466733"/>
          </a:xfrm>
          <a:prstGeom prst="rect">
            <a:avLst/>
          </a:prstGeom>
          <a:noFill/>
          <a:ln>
            <a:noFill/>
          </a:ln>
        </p:spPr>
        <p:txBody>
          <a:bodyPr vert="horz" wrap="square" lIns="0" tIns="0" rIns="0" bIns="0" anchor="t" anchorCtr="0" compatLnSpc="1"/>
          <a:lstStyle/>
          <a:p>
            <a:pPr lvl="0"/>
            <a:endParaRPr lang="it-IT"/>
          </a:p>
        </p:txBody>
      </p:sp>
      <p:sp>
        <p:nvSpPr>
          <p:cNvPr id="4" name="Segnaposto intestazione 3"/>
          <p:cNvSpPr txBox="1">
            <a:spLocks noGrp="1"/>
          </p:cNvSpPr>
          <p:nvPr>
            <p:ph type="hdr" sz="quarter"/>
          </p:nvPr>
        </p:nvSpPr>
        <p:spPr>
          <a:xfrm>
            <a:off x="0" y="0"/>
            <a:ext cx="2949990" cy="496004"/>
          </a:xfrm>
          <a:prstGeom prst="rect">
            <a:avLst/>
          </a:prstGeom>
          <a:noFill/>
          <a:ln>
            <a:noFill/>
          </a:ln>
        </p:spPr>
        <p:txBody>
          <a:bodyPr vert="horz" wrap="square" lIns="0" tIns="0" rIns="0" bIns="0" anchor="t" anchorCtr="0" compatLnSpc="1"/>
          <a:lstStyle>
            <a:lvl1pPr marL="0" marR="0" lvl="0" indent="0" algn="l" defTabSz="837865" rtl="0" fontAlgn="auto" hangingPunct="0">
              <a:lnSpc>
                <a:spcPct val="100000"/>
              </a:lnSpc>
              <a:spcBef>
                <a:spcPts val="0"/>
              </a:spcBef>
              <a:spcAft>
                <a:spcPts val="0"/>
              </a:spcAft>
              <a:buNone/>
              <a:tabLst/>
              <a:defRPr lang="it-IT"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it-IT"/>
          </a:p>
        </p:txBody>
      </p:sp>
      <p:sp>
        <p:nvSpPr>
          <p:cNvPr id="5" name="Segnaposto data 4"/>
          <p:cNvSpPr txBox="1">
            <a:spLocks noGrp="1"/>
          </p:cNvSpPr>
          <p:nvPr>
            <p:ph type="dt" idx="1"/>
          </p:nvPr>
        </p:nvSpPr>
        <p:spPr>
          <a:xfrm>
            <a:off x="3847651" y="0"/>
            <a:ext cx="2949990" cy="496004"/>
          </a:xfrm>
          <a:prstGeom prst="rect">
            <a:avLst/>
          </a:prstGeom>
          <a:noFill/>
          <a:ln>
            <a:noFill/>
          </a:ln>
        </p:spPr>
        <p:txBody>
          <a:bodyPr vert="horz" wrap="square" lIns="0" tIns="0" rIns="0" bIns="0" anchor="t" anchorCtr="0" compatLnSpc="1"/>
          <a:lstStyle>
            <a:lvl1pPr marL="0" marR="0" lvl="0" indent="0" algn="r" defTabSz="837865" rtl="0" fontAlgn="auto" hangingPunct="0">
              <a:lnSpc>
                <a:spcPct val="100000"/>
              </a:lnSpc>
              <a:spcBef>
                <a:spcPts val="0"/>
              </a:spcBef>
              <a:spcAft>
                <a:spcPts val="0"/>
              </a:spcAft>
              <a:buNone/>
              <a:tabLst/>
              <a:defRPr lang="it-IT"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9430473"/>
            <a:ext cx="2949990" cy="496004"/>
          </a:xfrm>
          <a:prstGeom prst="rect">
            <a:avLst/>
          </a:prstGeom>
          <a:noFill/>
          <a:ln>
            <a:noFill/>
          </a:ln>
        </p:spPr>
        <p:txBody>
          <a:bodyPr vert="horz" wrap="square" lIns="0" tIns="0" rIns="0" bIns="0" anchor="b" anchorCtr="0" compatLnSpc="1"/>
          <a:lstStyle>
            <a:lvl1pPr marL="0" marR="0" lvl="0" indent="0" algn="l" defTabSz="837865" rtl="0" fontAlgn="auto" hangingPunct="0">
              <a:lnSpc>
                <a:spcPct val="100000"/>
              </a:lnSpc>
              <a:spcBef>
                <a:spcPts val="0"/>
              </a:spcBef>
              <a:spcAft>
                <a:spcPts val="0"/>
              </a:spcAft>
              <a:buNone/>
              <a:tabLst/>
              <a:defRPr lang="it-IT"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3847651" y="9430473"/>
            <a:ext cx="2949990" cy="496004"/>
          </a:xfrm>
          <a:prstGeom prst="rect">
            <a:avLst/>
          </a:prstGeom>
          <a:noFill/>
          <a:ln>
            <a:noFill/>
          </a:ln>
        </p:spPr>
        <p:txBody>
          <a:bodyPr vert="horz" wrap="square" lIns="0" tIns="0" rIns="0" bIns="0" anchor="b" anchorCtr="0" compatLnSpc="1"/>
          <a:lstStyle>
            <a:lvl1pPr marL="0" marR="0" lvl="0" indent="0" algn="r" defTabSz="837865" rtl="0" fontAlgn="auto" hangingPunct="0">
              <a:lnSpc>
                <a:spcPct val="100000"/>
              </a:lnSpc>
              <a:spcBef>
                <a:spcPts val="0"/>
              </a:spcBef>
              <a:spcAft>
                <a:spcPts val="0"/>
              </a:spcAft>
              <a:buNone/>
              <a:tabLst/>
              <a:defRPr lang="it-IT" sz="1300" b="0" i="0" u="none" strike="noStrike" kern="1200" cap="none" spc="0" baseline="0">
                <a:solidFill>
                  <a:srgbClr val="000000"/>
                </a:solidFill>
                <a:uFillTx/>
                <a:latin typeface="Times New Roman" pitchFamily="18"/>
                <a:ea typeface="Arial Unicode MS" pitchFamily="2"/>
                <a:cs typeface="Tahoma" pitchFamily="2"/>
              </a:defRPr>
            </a:lvl1pPr>
          </a:lstStyle>
          <a:p>
            <a:pPr lvl="0"/>
            <a:fld id="{CFED037A-A4C3-49DC-9021-2BA678EEF7FD}" type="slidenum">
              <a:rPr/>
              <a:pPr lvl="0"/>
              <a:t>‹N›</a:t>
            </a:fld>
            <a:endParaRPr lang="it-IT"/>
          </a:p>
        </p:txBody>
      </p:sp>
    </p:spTree>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uFillTx/>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3619592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2055018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679056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3253962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1194446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 xmlns:p14="http://schemas.microsoft.com/office/powerpoint/2010/main" val="2254567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7575" y="754063"/>
            <a:ext cx="4960938" cy="3722687"/>
          </a:xfrm>
          <a:solidFill>
            <a:srgbClr val="4F81BD"/>
          </a:solidFill>
          <a:ln w="25402">
            <a:solidFill>
              <a:srgbClr val="385D8A"/>
            </a:solidFill>
            <a:prstDash val="solid"/>
          </a:ln>
        </p:spPr>
      </p:sp>
      <p:sp>
        <p:nvSpPr>
          <p:cNvPr id="3" name="Segnaposto note 2"/>
          <p:cNvSpPr txBox="1">
            <a:spLocks noGrp="1"/>
          </p:cNvSpPr>
          <p:nvPr>
            <p:ph type="body" sz="quarter"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txBox="1">
            <a:spLocks noGrp="1"/>
          </p:cNvSpPr>
          <p:nvPr>
            <p:ph type="ctrTitle"/>
          </p:nvPr>
        </p:nvSpPr>
        <p:spPr/>
        <p:txBody>
          <a:bodyPr/>
          <a:lstStyle>
            <a:lvl1pPr>
              <a:defRPr/>
            </a:lvl1pPr>
          </a:lstStyle>
          <a:p>
            <a:pPr lvl="0"/>
            <a:r>
              <a:rPr lang="it-IT"/>
              <a:t>Fare clic per modificare lo stile del titolo</a:t>
            </a:r>
          </a:p>
        </p:txBody>
      </p:sp>
      <p:sp>
        <p:nvSpPr>
          <p:cNvPr id="3" name="Sottotitolo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it-IT"/>
              <a:t>Fare clic per modificare lo stile del sottotitolo dello schema</a:t>
            </a:r>
          </a:p>
        </p:txBody>
      </p:sp>
      <p:sp>
        <p:nvSpPr>
          <p:cNvPr id="4" name="Segnaposto data 3"/>
          <p:cNvSpPr txBox="1">
            <a:spLocks noGrp="1"/>
          </p:cNvSpPr>
          <p:nvPr>
            <p:ph type="dt" sz="half" idx="7"/>
          </p:nvPr>
        </p:nvSpPr>
        <p:spPr/>
        <p:txBody>
          <a:bodyPr/>
          <a:lstStyle>
            <a:lvl1pPr>
              <a:defRPr/>
            </a:lvl1pPr>
          </a:lstStyle>
          <a:p>
            <a:pPr lvl="0"/>
            <a:fld id="{51DA28D9-92A0-464A-B79B-83AE4316B298}" type="datetime1">
              <a:rPr lang="it-IT"/>
              <a:pPr lvl="0"/>
              <a:t>03/05/2018</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16E4004A-6F02-4D7D-9B06-25C5CBA00377}" type="slidenum">
              <a:rPr/>
              <a:pPr lvl="0"/>
              <a:t>‹N›</a:t>
            </a:fld>
            <a:endParaRPr lang="it-IT"/>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testo verticale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fld id="{9426F3D7-F7B0-475E-8DD9-95BA93D84FA2}" type="datetime1">
              <a:rPr lang="it-IT"/>
              <a:pPr lvl="0"/>
              <a:t>03/05/2018</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CA2297D8-2B8D-42D8-82B5-B532F9EE8A75}" type="slidenum">
              <a:rPr/>
              <a:pPr lvl="0"/>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txBox="1">
            <a:spLocks noGrp="1"/>
          </p:cNvSpPr>
          <p:nvPr>
            <p:ph type="title" orient="vert"/>
          </p:nvPr>
        </p:nvSpPr>
        <p:spPr>
          <a:xfrm>
            <a:off x="6629400" y="1604964"/>
            <a:ext cx="2057400" cy="4525959"/>
          </a:xfrm>
        </p:spPr>
        <p:txBody>
          <a:bodyPr vert="eaVert"/>
          <a:lstStyle>
            <a:lvl1pPr>
              <a:defRPr/>
            </a:lvl1pPr>
          </a:lstStyle>
          <a:p>
            <a:pPr lvl="0"/>
            <a:r>
              <a:rPr lang="it-IT"/>
              <a:t>Fare clic per modificare lo stile del titolo</a:t>
            </a:r>
          </a:p>
        </p:txBody>
      </p:sp>
      <p:sp>
        <p:nvSpPr>
          <p:cNvPr id="3" name="Segnaposto testo verticale 2"/>
          <p:cNvSpPr txBox="1">
            <a:spLocks noGrp="1"/>
          </p:cNvSpPr>
          <p:nvPr>
            <p:ph type="body" orient="vert" idx="1"/>
          </p:nvPr>
        </p:nvSpPr>
        <p:spPr>
          <a:xfrm>
            <a:off x="457200" y="1604964"/>
            <a:ext cx="6019796" cy="4525959"/>
          </a:xfrm>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fld id="{C86EF6D1-4185-4375-B159-76D3990A1F11}" type="datetime1">
              <a:rPr lang="it-IT"/>
              <a:pPr lvl="0"/>
              <a:t>03/05/2018</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A2D75B42-C66E-48B4-99F3-CE5E0EE0DBAF}" type="slidenum">
              <a:rPr/>
              <a:pPr lvl="0"/>
              <a:t>‹N›</a:t>
            </a:fld>
            <a:endParaRPr lang="it-IT"/>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txBox="1">
            <a:spLocks noGrp="1"/>
          </p:cNvSpPr>
          <p:nvPr>
            <p:ph type="ctrTitle"/>
          </p:nvPr>
        </p:nvSpPr>
        <p:spPr>
          <a:xfrm>
            <a:off x="685800" y="2130423"/>
            <a:ext cx="7772400" cy="1470026"/>
          </a:xfrm>
        </p:spPr>
        <p:txBody>
          <a:bodyPr/>
          <a:lstStyle>
            <a:lvl1pPr>
              <a:defRPr/>
            </a:lvl1pPr>
          </a:lstStyle>
          <a:p>
            <a:pPr lvl="0"/>
            <a:r>
              <a:rPr lang="it-IT"/>
              <a:t>Fare clic per modificare lo stile del titolo</a:t>
            </a:r>
          </a:p>
        </p:txBody>
      </p:sp>
      <p:sp>
        <p:nvSpPr>
          <p:cNvPr id="3" name="Sottotitolo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it-IT"/>
              <a:t>Fare clic per modificare lo stile del sottotitolo dello schema</a:t>
            </a:r>
          </a:p>
        </p:txBody>
      </p:sp>
      <p:sp>
        <p:nvSpPr>
          <p:cNvPr id="4" name="Segnaposto data 3"/>
          <p:cNvSpPr txBox="1">
            <a:spLocks noGrp="1"/>
          </p:cNvSpPr>
          <p:nvPr>
            <p:ph type="dt" sz="half" idx="7"/>
          </p:nvPr>
        </p:nvSpPr>
        <p:spPr/>
        <p:txBody>
          <a:bodyPr/>
          <a:lstStyle>
            <a:lvl1pPr>
              <a:defRPr/>
            </a:lvl1pPr>
          </a:lstStyle>
          <a:p>
            <a:pPr lvl="0"/>
            <a:fld id="{9076DBAF-34F4-4386-80CC-E6FA44A4A1D7}" type="datetime1">
              <a:rPr lang="it-IT"/>
              <a:pPr lvl="0"/>
              <a:t>03/05/2018</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0D70D7B6-DF34-4064-9BD8-0F64F89E3975}" type="slidenum">
              <a:rPr/>
              <a:pPr lvl="0"/>
              <a:t>‹N›</a:t>
            </a:fld>
            <a:endParaRPr lang="it-IT"/>
          </a:p>
        </p:txBody>
      </p:sp>
    </p:spTree>
  </p:cSld>
  <p:clrMapOvr>
    <a:masterClrMapping/>
  </p:clrMapOvr>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fld id="{5C8A1AFC-25E8-4941-AF4B-DD7867C41F2D}" type="datetime1">
              <a:rPr lang="it-IT"/>
              <a:pPr lvl="0"/>
              <a:t>03/05/2018</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423A5E31-559B-4551-8BAA-DC923A3DEA34}" type="slidenum">
              <a:rPr/>
              <a:pPr lvl="0"/>
              <a:t>‹N›</a:t>
            </a:fld>
            <a:endParaRPr lang="it-IT"/>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txBox="1">
            <a:spLocks noGrp="1"/>
          </p:cNvSpPr>
          <p:nvPr>
            <p:ph type="title"/>
          </p:nvPr>
        </p:nvSpPr>
        <p:spPr>
          <a:xfrm>
            <a:off x="722311" y="4406895"/>
            <a:ext cx="7772400" cy="1362071"/>
          </a:xfrm>
        </p:spPr>
        <p:txBody>
          <a:bodyPr anchor="t"/>
          <a:lstStyle>
            <a:lvl1pPr>
              <a:defRPr sz="4000" b="1" cap="all"/>
            </a:lvl1pPr>
          </a:lstStyle>
          <a:p>
            <a:pPr lvl="0"/>
            <a:r>
              <a:rPr lang="it-IT"/>
              <a:t>Fare clic per modificare lo stile del titolo</a:t>
            </a:r>
          </a:p>
        </p:txBody>
      </p:sp>
      <p:sp>
        <p:nvSpPr>
          <p:cNvPr id="3" name="Segnaposto testo 2"/>
          <p:cNvSpPr txBox="1">
            <a:spLocks noGrp="1"/>
          </p:cNvSpPr>
          <p:nvPr>
            <p:ph type="body" idx="1"/>
          </p:nvPr>
        </p:nvSpPr>
        <p:spPr>
          <a:xfrm>
            <a:off x="722311" y="2906713"/>
            <a:ext cx="7772400" cy="1500182"/>
          </a:xfrm>
        </p:spPr>
        <p:txBody>
          <a:bodyPr anchor="b"/>
          <a:lstStyle>
            <a:lvl1pPr marL="0" indent="0">
              <a:buNone/>
              <a:defRPr sz="2000">
                <a:solidFill>
                  <a:srgbClr val="898989"/>
                </a:solidFill>
              </a:defRPr>
            </a:lvl1pPr>
          </a:lstStyle>
          <a:p>
            <a:pPr lvl="0"/>
            <a:r>
              <a:rPr lang="it-IT"/>
              <a:t>Fare clic per modificare stili del testo dello schema</a:t>
            </a:r>
          </a:p>
        </p:txBody>
      </p:sp>
      <p:sp>
        <p:nvSpPr>
          <p:cNvPr id="4" name="Segnaposto data 3"/>
          <p:cNvSpPr txBox="1">
            <a:spLocks noGrp="1"/>
          </p:cNvSpPr>
          <p:nvPr>
            <p:ph type="dt" sz="half" idx="7"/>
          </p:nvPr>
        </p:nvSpPr>
        <p:spPr/>
        <p:txBody>
          <a:bodyPr/>
          <a:lstStyle>
            <a:lvl1pPr>
              <a:defRPr/>
            </a:lvl1pPr>
          </a:lstStyle>
          <a:p>
            <a:pPr lvl="0"/>
            <a:fld id="{5200B478-8A01-4C04-95AC-BD3AB8AD8E9F}" type="datetime1">
              <a:rPr lang="it-IT"/>
              <a:pPr lvl="0"/>
              <a:t>03/05/2018</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90C4CE0C-7718-4402-B883-397BBB8B8806}" type="slidenum">
              <a:rPr/>
              <a:pPr lvl="0"/>
              <a:t>‹N›</a:t>
            </a:fld>
            <a:endParaRPr lang="it-IT"/>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idx="1"/>
          </p:nvPr>
        </p:nvSpPr>
        <p:spPr>
          <a:xfrm>
            <a:off x="457200" y="1604964"/>
            <a:ext cx="4038603" cy="4525959"/>
          </a:xfrm>
        </p:spPr>
        <p:txBody>
          <a:bodyPr/>
          <a:lstStyle>
            <a:lvl1pPr>
              <a:defRPr sz="2800"/>
            </a:lvl1pPr>
            <a:lvl2pPr>
              <a:defRPr/>
            </a:lvl2pPr>
            <a:lvl3pPr>
              <a:defRPr/>
            </a:lvl3pPr>
            <a:lvl4pPr>
              <a:defRPr sz="18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txBox="1">
            <a:spLocks noGrp="1"/>
          </p:cNvSpPr>
          <p:nvPr>
            <p:ph idx="2"/>
          </p:nvPr>
        </p:nvSpPr>
        <p:spPr>
          <a:xfrm>
            <a:off x="4648196" y="1604964"/>
            <a:ext cx="4038603" cy="4525959"/>
          </a:xfrm>
        </p:spPr>
        <p:txBody>
          <a:bodyPr/>
          <a:lstStyle>
            <a:lvl1pPr>
              <a:defRPr sz="2800"/>
            </a:lvl1pPr>
            <a:lvl2pPr>
              <a:defRPr/>
            </a:lvl2pPr>
            <a:lvl3pPr>
              <a:defRPr/>
            </a:lvl3pPr>
            <a:lvl4pPr>
              <a:defRPr sz="18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txBox="1">
            <a:spLocks noGrp="1"/>
          </p:cNvSpPr>
          <p:nvPr>
            <p:ph type="dt" sz="half" idx="7"/>
          </p:nvPr>
        </p:nvSpPr>
        <p:spPr/>
        <p:txBody>
          <a:bodyPr/>
          <a:lstStyle>
            <a:lvl1pPr>
              <a:defRPr/>
            </a:lvl1pPr>
          </a:lstStyle>
          <a:p>
            <a:pPr lvl="0"/>
            <a:fld id="{3E67FAB0-1EA6-485A-BCA3-DF022B8430BF}" type="datetime1">
              <a:rPr lang="it-IT"/>
              <a:pPr lvl="0"/>
              <a:t>03/05/2018</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626E5686-7EA9-4C7B-9C86-30DE40AA36B1}" type="slidenum">
              <a:rPr/>
              <a:pPr lvl="0"/>
              <a:t>‹N›</a:t>
            </a:fld>
            <a:endParaRPr lang="it-IT"/>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txBox="1">
            <a:spLocks noGrp="1"/>
          </p:cNvSpPr>
          <p:nvPr>
            <p:ph type="title"/>
          </p:nvPr>
        </p:nvSpPr>
        <p:spPr>
          <a:xfrm>
            <a:off x="457200" y="274640"/>
            <a:ext cx="8229600" cy="1143000"/>
          </a:xfrm>
        </p:spPr>
        <p:txBody>
          <a:bodyPr/>
          <a:lstStyle>
            <a:lvl1pPr>
              <a:defRPr/>
            </a:lvl1pPr>
          </a:lstStyle>
          <a:p>
            <a:pPr lvl="0"/>
            <a:r>
              <a:rPr lang="it-IT"/>
              <a:t>Fare clic per modificare lo stile del titolo</a:t>
            </a:r>
          </a:p>
        </p:txBody>
      </p:sp>
      <p:sp>
        <p:nvSpPr>
          <p:cNvPr id="3" name="Segnaposto testo 2"/>
          <p:cNvSpPr txBox="1">
            <a:spLocks noGrp="1"/>
          </p:cNvSpPr>
          <p:nvPr>
            <p:ph type="body" idx="1"/>
          </p:nvPr>
        </p:nvSpPr>
        <p:spPr>
          <a:xfrm>
            <a:off x="457200" y="1535113"/>
            <a:ext cx="4040184" cy="639759"/>
          </a:xfrm>
        </p:spPr>
        <p:txBody>
          <a:bodyPr anchor="b"/>
          <a:lstStyle>
            <a:lvl1pPr marL="0" indent="0">
              <a:buNone/>
              <a:defRPr sz="2400" b="1"/>
            </a:lvl1pPr>
          </a:lstStyle>
          <a:p>
            <a:pPr lvl="0"/>
            <a:r>
              <a:rPr lang="it-IT"/>
              <a:t>Fare clic per modificare stili del testo dello schema</a:t>
            </a:r>
          </a:p>
        </p:txBody>
      </p:sp>
      <p:sp>
        <p:nvSpPr>
          <p:cNvPr id="4" name="Segnaposto contenuto 3"/>
          <p:cNvSpPr txBox="1">
            <a:spLocks noGrp="1"/>
          </p:cNvSpPr>
          <p:nvPr>
            <p:ph idx="2"/>
          </p:nvPr>
        </p:nvSpPr>
        <p:spPr>
          <a:xfrm>
            <a:off x="457200" y="2174872"/>
            <a:ext cx="4040184" cy="3951286"/>
          </a:xfrm>
        </p:spPr>
        <p:txBody>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txBox="1">
            <a:spLocks noGrp="1"/>
          </p:cNvSpPr>
          <p:nvPr>
            <p:ph type="body" idx="3"/>
          </p:nvPr>
        </p:nvSpPr>
        <p:spPr>
          <a:xfrm>
            <a:off x="4645023" y="1535113"/>
            <a:ext cx="4041776" cy="639759"/>
          </a:xfrm>
        </p:spPr>
        <p:txBody>
          <a:bodyPr anchor="b"/>
          <a:lstStyle>
            <a:lvl1pPr marL="0" indent="0">
              <a:buNone/>
              <a:defRPr sz="2400" b="1"/>
            </a:lvl1pPr>
          </a:lstStyle>
          <a:p>
            <a:pPr lvl="0"/>
            <a:r>
              <a:rPr lang="it-IT"/>
              <a:t>Fare clic per modificare stili del testo dello schema</a:t>
            </a:r>
          </a:p>
        </p:txBody>
      </p:sp>
      <p:sp>
        <p:nvSpPr>
          <p:cNvPr id="6" name="Segnaposto contenuto 5"/>
          <p:cNvSpPr txBox="1">
            <a:spLocks noGrp="1"/>
          </p:cNvSpPr>
          <p:nvPr>
            <p:ph idx="4"/>
          </p:nvPr>
        </p:nvSpPr>
        <p:spPr>
          <a:xfrm>
            <a:off x="4645023" y="2174872"/>
            <a:ext cx="4041776" cy="3951286"/>
          </a:xfrm>
        </p:spPr>
        <p:txBody>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txBox="1">
            <a:spLocks noGrp="1"/>
          </p:cNvSpPr>
          <p:nvPr>
            <p:ph type="dt" sz="half" idx="7"/>
          </p:nvPr>
        </p:nvSpPr>
        <p:spPr/>
        <p:txBody>
          <a:bodyPr/>
          <a:lstStyle>
            <a:lvl1pPr>
              <a:defRPr/>
            </a:lvl1pPr>
          </a:lstStyle>
          <a:p>
            <a:pPr lvl="0"/>
            <a:fld id="{6832972E-C94D-4A64-98B8-B265F6E982B0}" type="datetime1">
              <a:rPr lang="it-IT"/>
              <a:pPr lvl="0"/>
              <a:t>03/05/2018</a:t>
            </a:fld>
            <a:endParaRPr lang="it-IT"/>
          </a:p>
        </p:txBody>
      </p:sp>
      <p:sp>
        <p:nvSpPr>
          <p:cNvPr id="8" name="Segnaposto piè di pagina 7"/>
          <p:cNvSpPr txBox="1">
            <a:spLocks noGrp="1"/>
          </p:cNvSpPr>
          <p:nvPr>
            <p:ph type="ftr" sz="quarter" idx="9"/>
          </p:nvPr>
        </p:nvSpPr>
        <p:spPr/>
        <p:txBody>
          <a:bodyPr/>
          <a:lstStyle>
            <a:lvl1pPr>
              <a:defRPr/>
            </a:lvl1pPr>
          </a:lstStyle>
          <a:p>
            <a:pPr lvl="0"/>
            <a:endParaRPr lang="it-IT"/>
          </a:p>
        </p:txBody>
      </p:sp>
      <p:sp>
        <p:nvSpPr>
          <p:cNvPr id="9" name="Segnaposto numero diapositiva 8"/>
          <p:cNvSpPr txBox="1">
            <a:spLocks noGrp="1"/>
          </p:cNvSpPr>
          <p:nvPr>
            <p:ph type="sldNum" sz="quarter" idx="8"/>
          </p:nvPr>
        </p:nvSpPr>
        <p:spPr/>
        <p:txBody>
          <a:bodyPr/>
          <a:lstStyle>
            <a:lvl1pPr>
              <a:defRPr/>
            </a:lvl1pPr>
          </a:lstStyle>
          <a:p>
            <a:pPr lvl="0"/>
            <a:fld id="{89318648-9D4A-493B-B0F0-7491667B9FD4}" type="slidenum">
              <a:rPr/>
              <a:pPr lvl="0"/>
              <a:t>‹N›</a:t>
            </a:fld>
            <a:endParaRPr lang="it-IT"/>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data 2"/>
          <p:cNvSpPr txBox="1">
            <a:spLocks noGrp="1"/>
          </p:cNvSpPr>
          <p:nvPr>
            <p:ph type="dt" sz="half" idx="7"/>
          </p:nvPr>
        </p:nvSpPr>
        <p:spPr/>
        <p:txBody>
          <a:bodyPr/>
          <a:lstStyle>
            <a:lvl1pPr>
              <a:defRPr/>
            </a:lvl1pPr>
          </a:lstStyle>
          <a:p>
            <a:pPr lvl="0"/>
            <a:fld id="{727CDEEB-4128-4A86-A3B1-3A89C2846CB0}" type="datetime1">
              <a:rPr lang="it-IT"/>
              <a:pPr lvl="0"/>
              <a:t>03/05/2018</a:t>
            </a:fld>
            <a:endParaRPr lang="it-IT"/>
          </a:p>
        </p:txBody>
      </p:sp>
      <p:sp>
        <p:nvSpPr>
          <p:cNvPr id="4" name="Segnaposto piè di pagina 3"/>
          <p:cNvSpPr txBox="1">
            <a:spLocks noGrp="1"/>
          </p:cNvSpPr>
          <p:nvPr>
            <p:ph type="ftr" sz="quarter" idx="9"/>
          </p:nvPr>
        </p:nvSpPr>
        <p:spPr/>
        <p:txBody>
          <a:bodyPr/>
          <a:lstStyle>
            <a:lvl1pPr>
              <a:defRPr/>
            </a:lvl1pPr>
          </a:lstStyle>
          <a:p>
            <a:pPr lvl="0"/>
            <a:endParaRPr lang="it-IT"/>
          </a:p>
        </p:txBody>
      </p:sp>
      <p:sp>
        <p:nvSpPr>
          <p:cNvPr id="5" name="Segnaposto numero diapositiva 4"/>
          <p:cNvSpPr txBox="1">
            <a:spLocks noGrp="1"/>
          </p:cNvSpPr>
          <p:nvPr>
            <p:ph type="sldNum" sz="quarter" idx="8"/>
          </p:nvPr>
        </p:nvSpPr>
        <p:spPr/>
        <p:txBody>
          <a:bodyPr/>
          <a:lstStyle>
            <a:lvl1pPr>
              <a:defRPr/>
            </a:lvl1pPr>
          </a:lstStyle>
          <a:p>
            <a:pPr lvl="0"/>
            <a:fld id="{7F5C12B6-CC33-4CDD-ABF6-164A00959E93}" type="slidenum">
              <a:rPr/>
              <a:pPr lvl="0"/>
              <a:t>‹N›</a:t>
            </a:fld>
            <a:endParaRPr lang="it-IT"/>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txBox="1">
            <a:spLocks noGrp="1"/>
          </p:cNvSpPr>
          <p:nvPr>
            <p:ph type="dt" sz="half" idx="7"/>
          </p:nvPr>
        </p:nvSpPr>
        <p:spPr/>
        <p:txBody>
          <a:bodyPr/>
          <a:lstStyle>
            <a:lvl1pPr>
              <a:defRPr/>
            </a:lvl1pPr>
          </a:lstStyle>
          <a:p>
            <a:pPr lvl="0"/>
            <a:fld id="{1D35083D-2C7E-459C-8943-E7EB2CAE3E10}" type="datetime1">
              <a:rPr lang="it-IT"/>
              <a:pPr lvl="0"/>
              <a:t>03/05/2018</a:t>
            </a:fld>
            <a:endParaRPr lang="it-IT"/>
          </a:p>
        </p:txBody>
      </p:sp>
      <p:sp>
        <p:nvSpPr>
          <p:cNvPr id="3" name="Segnaposto piè di pagina 2"/>
          <p:cNvSpPr txBox="1">
            <a:spLocks noGrp="1"/>
          </p:cNvSpPr>
          <p:nvPr>
            <p:ph type="ftr" sz="quarter" idx="9"/>
          </p:nvPr>
        </p:nvSpPr>
        <p:spPr/>
        <p:txBody>
          <a:bodyPr/>
          <a:lstStyle>
            <a:lvl1pPr>
              <a:defRPr/>
            </a:lvl1pPr>
          </a:lstStyle>
          <a:p>
            <a:pPr lvl="0"/>
            <a:endParaRPr lang="it-IT"/>
          </a:p>
        </p:txBody>
      </p:sp>
      <p:sp>
        <p:nvSpPr>
          <p:cNvPr id="4" name="Segnaposto numero diapositiva 3"/>
          <p:cNvSpPr txBox="1">
            <a:spLocks noGrp="1"/>
          </p:cNvSpPr>
          <p:nvPr>
            <p:ph type="sldNum" sz="quarter" idx="8"/>
          </p:nvPr>
        </p:nvSpPr>
        <p:spPr/>
        <p:txBody>
          <a:bodyPr/>
          <a:lstStyle>
            <a:lvl1pPr>
              <a:defRPr/>
            </a:lvl1pPr>
          </a:lstStyle>
          <a:p>
            <a:pPr lvl="0"/>
            <a:fld id="{13D63F96-409F-4179-8508-BC0CBC3B857D}" type="slidenum">
              <a:rPr/>
              <a:pPr lvl="0"/>
              <a:t>‹N›</a:t>
            </a:fld>
            <a:endParaRPr lang="it-IT"/>
          </a:p>
        </p:txBody>
      </p:sp>
    </p:spTree>
  </p:cSld>
  <p:clrMapOvr>
    <a:masterClrMapping/>
  </p:clrMapOvr>
  <p:transition/>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457200" y="273048"/>
            <a:ext cx="3008311" cy="1162046"/>
          </a:xfrm>
        </p:spPr>
        <p:txBody>
          <a:bodyPr anchor="b"/>
          <a:lstStyle>
            <a:lvl1pPr>
              <a:defRPr sz="2000" b="1"/>
            </a:lvl1pPr>
          </a:lstStyle>
          <a:p>
            <a:pPr lvl="0"/>
            <a:r>
              <a:rPr lang="it-IT"/>
              <a:t>Fare clic per modificare lo stile del titolo</a:t>
            </a:r>
          </a:p>
        </p:txBody>
      </p:sp>
      <p:sp>
        <p:nvSpPr>
          <p:cNvPr id="3" name="Segnaposto contenuto 2"/>
          <p:cNvSpPr txBox="1">
            <a:spLocks noGrp="1"/>
          </p:cNvSpPr>
          <p:nvPr>
            <p:ph idx="1"/>
          </p:nvPr>
        </p:nvSpPr>
        <p:spPr>
          <a:xfrm>
            <a:off x="3575047" y="273048"/>
            <a:ext cx="5111752" cy="5853110"/>
          </a:xfrm>
        </p:spPr>
        <p:txBody>
          <a:bodyPr/>
          <a:lstStyle>
            <a:lvl1pPr>
              <a:defRPr/>
            </a:lvl1pPr>
            <a:lvl2pPr>
              <a:defRPr sz="2800"/>
            </a:lvl2pPr>
            <a:lvl3pPr>
              <a:defRPr sz="2400"/>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txBox="1">
            <a:spLocks noGrp="1"/>
          </p:cNvSpPr>
          <p:nvPr>
            <p:ph type="body" idx="2"/>
          </p:nvPr>
        </p:nvSpPr>
        <p:spPr>
          <a:xfrm>
            <a:off x="457200" y="1435095"/>
            <a:ext cx="3008311" cy="4691064"/>
          </a:xfrm>
        </p:spPr>
        <p:txBody>
          <a:bodyPr/>
          <a:lstStyle>
            <a:lvl1pPr marL="0" indent="0">
              <a:buNone/>
              <a:defRPr sz="1400"/>
            </a:lvl1pPr>
          </a:lstStyle>
          <a:p>
            <a:pPr lvl="0"/>
            <a:r>
              <a:rPr lang="it-IT"/>
              <a:t>Fare clic per modificare stili del testo dello schema</a:t>
            </a:r>
          </a:p>
        </p:txBody>
      </p:sp>
      <p:sp>
        <p:nvSpPr>
          <p:cNvPr id="5" name="Segnaposto data 4"/>
          <p:cNvSpPr txBox="1">
            <a:spLocks noGrp="1"/>
          </p:cNvSpPr>
          <p:nvPr>
            <p:ph type="dt" sz="half" idx="7"/>
          </p:nvPr>
        </p:nvSpPr>
        <p:spPr/>
        <p:txBody>
          <a:bodyPr/>
          <a:lstStyle>
            <a:lvl1pPr>
              <a:defRPr/>
            </a:lvl1pPr>
          </a:lstStyle>
          <a:p>
            <a:pPr lvl="0"/>
            <a:fld id="{BAE63333-E041-4EC4-9754-0CA310EAAA4D}" type="datetime1">
              <a:rPr lang="it-IT"/>
              <a:pPr lvl="0"/>
              <a:t>03/05/2018</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5F43DCA9-3A4D-4387-94B4-4BDA51039626}" type="slidenum">
              <a:rPr/>
              <a:pPr lvl="0"/>
              <a:t>‹N›</a:t>
            </a:fld>
            <a:endParaRPr lang="it-I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fld id="{C1211A3A-5BC9-4E7A-9CBF-C3CD4E09DAA9}" type="datetime1">
              <a:rPr lang="it-IT"/>
              <a:pPr lvl="0"/>
              <a:t>03/05/2018</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D61CBA71-716A-4479-AEFC-8B79B849EB7D}" type="slidenum">
              <a:rPr/>
              <a:pPr lvl="0"/>
              <a:t>‹N›</a:t>
            </a:fld>
            <a:endParaRPr lang="it-IT"/>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1792288" y="4800600"/>
            <a:ext cx="5486400" cy="566735"/>
          </a:xfrm>
        </p:spPr>
        <p:txBody>
          <a:bodyPr anchor="b"/>
          <a:lstStyle>
            <a:lvl1pPr>
              <a:defRPr sz="2000" b="1"/>
            </a:lvl1pPr>
          </a:lstStyle>
          <a:p>
            <a:pPr lvl="0"/>
            <a:r>
              <a:rPr lang="it-IT"/>
              <a:t>Fare clic per modificare lo stile del titolo</a:t>
            </a:r>
          </a:p>
        </p:txBody>
      </p:sp>
      <p:sp>
        <p:nvSpPr>
          <p:cNvPr id="3" name="Segnaposto immagine 2"/>
          <p:cNvSpPr txBox="1">
            <a:spLocks noGrp="1"/>
          </p:cNvSpPr>
          <p:nvPr>
            <p:ph type="pic" idx="1"/>
          </p:nvPr>
        </p:nvSpPr>
        <p:spPr>
          <a:xfrm>
            <a:off x="1792288" y="612776"/>
            <a:ext cx="5486400" cy="4114800"/>
          </a:xfrm>
        </p:spPr>
        <p:txBody>
          <a:bodyPr/>
          <a:lstStyle>
            <a:lvl1pPr marL="0" indent="0">
              <a:buNone/>
              <a:defRPr/>
            </a:lvl1pPr>
          </a:lstStyle>
          <a:p>
            <a:pPr lvl="0"/>
            <a:endParaRPr lang="it-IT"/>
          </a:p>
        </p:txBody>
      </p:sp>
      <p:sp>
        <p:nvSpPr>
          <p:cNvPr id="4" name="Segnaposto testo 3"/>
          <p:cNvSpPr txBox="1">
            <a:spLocks noGrp="1"/>
          </p:cNvSpPr>
          <p:nvPr>
            <p:ph type="body" idx="2"/>
          </p:nvPr>
        </p:nvSpPr>
        <p:spPr>
          <a:xfrm>
            <a:off x="1792288" y="5367335"/>
            <a:ext cx="5486400" cy="804864"/>
          </a:xfrm>
        </p:spPr>
        <p:txBody>
          <a:bodyPr/>
          <a:lstStyle>
            <a:lvl1pPr marL="0" indent="0">
              <a:buNone/>
              <a:defRPr sz="1400"/>
            </a:lvl1pPr>
          </a:lstStyle>
          <a:p>
            <a:pPr lvl="0"/>
            <a:r>
              <a:rPr lang="it-IT"/>
              <a:t>Fare clic per modificare stili del testo dello schema</a:t>
            </a:r>
          </a:p>
        </p:txBody>
      </p:sp>
      <p:sp>
        <p:nvSpPr>
          <p:cNvPr id="5" name="Segnaposto data 4"/>
          <p:cNvSpPr txBox="1">
            <a:spLocks noGrp="1"/>
          </p:cNvSpPr>
          <p:nvPr>
            <p:ph type="dt" sz="half" idx="7"/>
          </p:nvPr>
        </p:nvSpPr>
        <p:spPr/>
        <p:txBody>
          <a:bodyPr/>
          <a:lstStyle>
            <a:lvl1pPr>
              <a:defRPr/>
            </a:lvl1pPr>
          </a:lstStyle>
          <a:p>
            <a:pPr lvl="0"/>
            <a:fld id="{4F9EBE61-76F2-4786-8A87-25E253147B2A}" type="datetime1">
              <a:rPr lang="it-IT"/>
              <a:pPr lvl="0"/>
              <a:t>03/05/2018</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5110DD33-E176-4645-8629-2310ECB95BD6}" type="slidenum">
              <a:rPr/>
              <a:pPr lvl="0"/>
              <a:t>‹N›</a:t>
            </a:fld>
            <a:endParaRPr lang="it-IT"/>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testo verticale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fld id="{0C4030AD-EEAC-4D99-B05A-8C11AAB8A240}" type="datetime1">
              <a:rPr lang="it-IT"/>
              <a:pPr lvl="0"/>
              <a:t>03/05/2018</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295D1D24-57F5-4E75-8B47-4D4D35AD8FD8}" type="slidenum">
              <a:rPr/>
              <a:pPr lvl="0"/>
              <a:t>‹N›</a:t>
            </a:fld>
            <a:endParaRPr lang="it-IT"/>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txBox="1">
            <a:spLocks noGrp="1"/>
          </p:cNvSpPr>
          <p:nvPr>
            <p:ph type="title" orient="vert"/>
          </p:nvPr>
        </p:nvSpPr>
        <p:spPr>
          <a:xfrm>
            <a:off x="6629400" y="273048"/>
            <a:ext cx="2057400" cy="5857875"/>
          </a:xfrm>
        </p:spPr>
        <p:txBody>
          <a:bodyPr vert="eaVert"/>
          <a:lstStyle>
            <a:lvl1pPr>
              <a:defRPr/>
            </a:lvl1pPr>
          </a:lstStyle>
          <a:p>
            <a:pPr lvl="0"/>
            <a:r>
              <a:rPr lang="it-IT"/>
              <a:t>Fare clic per modificare lo stile del titolo</a:t>
            </a:r>
          </a:p>
        </p:txBody>
      </p:sp>
      <p:sp>
        <p:nvSpPr>
          <p:cNvPr id="3" name="Segnaposto testo verticale 2"/>
          <p:cNvSpPr txBox="1">
            <a:spLocks noGrp="1"/>
          </p:cNvSpPr>
          <p:nvPr>
            <p:ph type="body" orient="vert" idx="1"/>
          </p:nvPr>
        </p:nvSpPr>
        <p:spPr>
          <a:xfrm>
            <a:off x="457200" y="273048"/>
            <a:ext cx="6019796" cy="5857875"/>
          </a:xfrm>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fld id="{EA3EFFAA-8790-40DB-A847-D2FE239FE46B}" type="datetime1">
              <a:rPr lang="it-IT"/>
              <a:pPr lvl="0"/>
              <a:t>03/05/2018</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A8C20DAE-14A2-4FA7-AE78-6005E4F70B4E}" type="slidenum">
              <a:rPr/>
              <a:pPr lvl="0"/>
              <a:t>‹N›</a:t>
            </a:fld>
            <a:endParaRPr lang="it-I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txBox="1">
            <a:spLocks noGrp="1"/>
          </p:cNvSpPr>
          <p:nvPr>
            <p:ph type="title"/>
          </p:nvPr>
        </p:nvSpPr>
        <p:spPr>
          <a:xfrm>
            <a:off x="722311" y="4406895"/>
            <a:ext cx="7772400" cy="1362071"/>
          </a:xfrm>
        </p:spPr>
        <p:txBody>
          <a:bodyPr anchorCtr="0"/>
          <a:lstStyle>
            <a:lvl1pPr algn="l">
              <a:defRPr sz="4000" b="1" cap="all"/>
            </a:lvl1pPr>
          </a:lstStyle>
          <a:p>
            <a:pPr lvl="0"/>
            <a:r>
              <a:rPr lang="it-IT"/>
              <a:t>Fare clic per modificare lo stile del titolo</a:t>
            </a:r>
          </a:p>
        </p:txBody>
      </p:sp>
      <p:sp>
        <p:nvSpPr>
          <p:cNvPr id="3" name="Segnaposto testo 2"/>
          <p:cNvSpPr txBox="1">
            <a:spLocks noGrp="1"/>
          </p:cNvSpPr>
          <p:nvPr>
            <p:ph type="body" idx="1"/>
          </p:nvPr>
        </p:nvSpPr>
        <p:spPr>
          <a:xfrm>
            <a:off x="722311" y="2906713"/>
            <a:ext cx="7772400" cy="1500182"/>
          </a:xfrm>
        </p:spPr>
        <p:txBody>
          <a:bodyPr anchor="b"/>
          <a:lstStyle>
            <a:lvl1pPr marL="0" indent="0">
              <a:buNone/>
              <a:defRPr sz="2000">
                <a:solidFill>
                  <a:srgbClr val="898989"/>
                </a:solidFill>
              </a:defRPr>
            </a:lvl1pPr>
          </a:lstStyle>
          <a:p>
            <a:pPr lvl="0"/>
            <a:r>
              <a:rPr lang="it-IT"/>
              <a:t>Fare clic per modificare stili del testo dello schema</a:t>
            </a:r>
          </a:p>
        </p:txBody>
      </p:sp>
      <p:sp>
        <p:nvSpPr>
          <p:cNvPr id="4" name="Segnaposto data 3"/>
          <p:cNvSpPr txBox="1">
            <a:spLocks noGrp="1"/>
          </p:cNvSpPr>
          <p:nvPr>
            <p:ph type="dt" sz="half" idx="7"/>
          </p:nvPr>
        </p:nvSpPr>
        <p:spPr/>
        <p:txBody>
          <a:bodyPr/>
          <a:lstStyle>
            <a:lvl1pPr>
              <a:defRPr/>
            </a:lvl1pPr>
          </a:lstStyle>
          <a:p>
            <a:pPr lvl="0"/>
            <a:fld id="{43845E26-1D28-4204-8D39-96578852A197}" type="datetime1">
              <a:rPr lang="it-IT"/>
              <a:pPr lvl="0"/>
              <a:t>03/05/2018</a:t>
            </a:fld>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AD46F7D4-1EEE-4C77-B817-E30AD70B5AA7}" type="slidenum">
              <a:rPr/>
              <a:pPr lvl="0"/>
              <a:t>‹N›</a:t>
            </a:fld>
            <a:endParaRPr lang="it-I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idx="1"/>
          </p:nvPr>
        </p:nvSpPr>
        <p:spPr>
          <a:xfrm>
            <a:off x="457200" y="1604964"/>
            <a:ext cx="4038603" cy="4525959"/>
          </a:xfrm>
        </p:spPr>
        <p:txBody>
          <a:bodyPr/>
          <a:lstStyle>
            <a:lvl1pPr>
              <a:defRPr sz="2800"/>
            </a:lvl1pPr>
            <a:lvl2pPr>
              <a:defRPr/>
            </a:lvl2pPr>
            <a:lvl3pPr>
              <a:defRPr/>
            </a:lvl3pPr>
            <a:lvl4pPr>
              <a:defRPr sz="18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txBox="1">
            <a:spLocks noGrp="1"/>
          </p:cNvSpPr>
          <p:nvPr>
            <p:ph idx="2"/>
          </p:nvPr>
        </p:nvSpPr>
        <p:spPr>
          <a:xfrm>
            <a:off x="4648196" y="1604964"/>
            <a:ext cx="4038603" cy="4525959"/>
          </a:xfrm>
        </p:spPr>
        <p:txBody>
          <a:bodyPr/>
          <a:lstStyle>
            <a:lvl1pPr>
              <a:defRPr sz="2800"/>
            </a:lvl1pPr>
            <a:lvl2pPr>
              <a:defRPr/>
            </a:lvl2pPr>
            <a:lvl3pPr>
              <a:defRPr/>
            </a:lvl3pPr>
            <a:lvl4pPr>
              <a:defRPr sz="18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txBox="1">
            <a:spLocks noGrp="1"/>
          </p:cNvSpPr>
          <p:nvPr>
            <p:ph type="dt" sz="half" idx="7"/>
          </p:nvPr>
        </p:nvSpPr>
        <p:spPr/>
        <p:txBody>
          <a:bodyPr/>
          <a:lstStyle>
            <a:lvl1pPr>
              <a:defRPr/>
            </a:lvl1pPr>
          </a:lstStyle>
          <a:p>
            <a:pPr lvl="0"/>
            <a:fld id="{644B4B26-53C6-46D2-B011-9F84125F7042}" type="datetime1">
              <a:rPr lang="it-IT"/>
              <a:pPr lvl="0"/>
              <a:t>03/05/2018</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435F17D9-52EF-4B37-B631-723D5280975F}" type="slidenum">
              <a:rPr/>
              <a:pPr lvl="0"/>
              <a:t>‹N›</a:t>
            </a:fld>
            <a:endParaRPr lang="it-I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txBox="1">
            <a:spLocks noGrp="1"/>
          </p:cNvSpPr>
          <p:nvPr>
            <p:ph type="title"/>
          </p:nvPr>
        </p:nvSpPr>
        <p:spPr>
          <a:xfrm>
            <a:off x="457200" y="274640"/>
            <a:ext cx="8229600" cy="1143000"/>
          </a:xfrm>
        </p:spPr>
        <p:txBody>
          <a:bodyPr/>
          <a:lstStyle>
            <a:lvl1pPr>
              <a:defRPr/>
            </a:lvl1pPr>
          </a:lstStyle>
          <a:p>
            <a:pPr lvl="0"/>
            <a:r>
              <a:rPr lang="it-IT"/>
              <a:t>Fare clic per modificare lo stile del titolo</a:t>
            </a:r>
          </a:p>
        </p:txBody>
      </p:sp>
      <p:sp>
        <p:nvSpPr>
          <p:cNvPr id="3" name="Segnaposto testo 2"/>
          <p:cNvSpPr txBox="1">
            <a:spLocks noGrp="1"/>
          </p:cNvSpPr>
          <p:nvPr>
            <p:ph type="body" idx="1"/>
          </p:nvPr>
        </p:nvSpPr>
        <p:spPr>
          <a:xfrm>
            <a:off x="457200" y="1535113"/>
            <a:ext cx="4040184" cy="639759"/>
          </a:xfrm>
        </p:spPr>
        <p:txBody>
          <a:bodyPr anchor="b"/>
          <a:lstStyle>
            <a:lvl1pPr marL="0" indent="0">
              <a:buNone/>
              <a:defRPr sz="2400" b="1"/>
            </a:lvl1pPr>
          </a:lstStyle>
          <a:p>
            <a:pPr lvl="0"/>
            <a:r>
              <a:rPr lang="it-IT"/>
              <a:t>Fare clic per modificare stili del testo dello schema</a:t>
            </a:r>
          </a:p>
        </p:txBody>
      </p:sp>
      <p:sp>
        <p:nvSpPr>
          <p:cNvPr id="4" name="Segnaposto contenuto 3"/>
          <p:cNvSpPr txBox="1">
            <a:spLocks noGrp="1"/>
          </p:cNvSpPr>
          <p:nvPr>
            <p:ph idx="2"/>
          </p:nvPr>
        </p:nvSpPr>
        <p:spPr>
          <a:xfrm>
            <a:off x="457200" y="2174872"/>
            <a:ext cx="4040184" cy="3951286"/>
          </a:xfrm>
        </p:spPr>
        <p:txBody>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txBox="1">
            <a:spLocks noGrp="1"/>
          </p:cNvSpPr>
          <p:nvPr>
            <p:ph type="body" idx="3"/>
          </p:nvPr>
        </p:nvSpPr>
        <p:spPr>
          <a:xfrm>
            <a:off x="4645023" y="1535113"/>
            <a:ext cx="4041776" cy="639759"/>
          </a:xfrm>
        </p:spPr>
        <p:txBody>
          <a:bodyPr anchor="b"/>
          <a:lstStyle>
            <a:lvl1pPr marL="0" indent="0">
              <a:buNone/>
              <a:defRPr sz="2400" b="1"/>
            </a:lvl1pPr>
          </a:lstStyle>
          <a:p>
            <a:pPr lvl="0"/>
            <a:r>
              <a:rPr lang="it-IT"/>
              <a:t>Fare clic per modificare stili del testo dello schema</a:t>
            </a:r>
          </a:p>
        </p:txBody>
      </p:sp>
      <p:sp>
        <p:nvSpPr>
          <p:cNvPr id="6" name="Segnaposto contenuto 5"/>
          <p:cNvSpPr txBox="1">
            <a:spLocks noGrp="1"/>
          </p:cNvSpPr>
          <p:nvPr>
            <p:ph idx="4"/>
          </p:nvPr>
        </p:nvSpPr>
        <p:spPr>
          <a:xfrm>
            <a:off x="4645023" y="2174872"/>
            <a:ext cx="4041776" cy="3951286"/>
          </a:xfrm>
        </p:spPr>
        <p:txBody>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txBox="1">
            <a:spLocks noGrp="1"/>
          </p:cNvSpPr>
          <p:nvPr>
            <p:ph type="dt" sz="half" idx="7"/>
          </p:nvPr>
        </p:nvSpPr>
        <p:spPr/>
        <p:txBody>
          <a:bodyPr/>
          <a:lstStyle>
            <a:lvl1pPr>
              <a:defRPr/>
            </a:lvl1pPr>
          </a:lstStyle>
          <a:p>
            <a:pPr lvl="0"/>
            <a:fld id="{54C8EC03-5C10-46C9-8A3C-0CEA0FCD0395}" type="datetime1">
              <a:rPr lang="it-IT"/>
              <a:pPr lvl="0"/>
              <a:t>03/05/2018</a:t>
            </a:fld>
            <a:endParaRPr lang="it-IT"/>
          </a:p>
        </p:txBody>
      </p:sp>
      <p:sp>
        <p:nvSpPr>
          <p:cNvPr id="8" name="Segnaposto piè di pagina 7"/>
          <p:cNvSpPr txBox="1">
            <a:spLocks noGrp="1"/>
          </p:cNvSpPr>
          <p:nvPr>
            <p:ph type="ftr" sz="quarter" idx="9"/>
          </p:nvPr>
        </p:nvSpPr>
        <p:spPr/>
        <p:txBody>
          <a:bodyPr/>
          <a:lstStyle>
            <a:lvl1pPr>
              <a:defRPr/>
            </a:lvl1pPr>
          </a:lstStyle>
          <a:p>
            <a:pPr lvl="0"/>
            <a:endParaRPr lang="it-IT"/>
          </a:p>
        </p:txBody>
      </p:sp>
      <p:sp>
        <p:nvSpPr>
          <p:cNvPr id="9" name="Segnaposto numero diapositiva 8"/>
          <p:cNvSpPr txBox="1">
            <a:spLocks noGrp="1"/>
          </p:cNvSpPr>
          <p:nvPr>
            <p:ph type="sldNum" sz="quarter" idx="8"/>
          </p:nvPr>
        </p:nvSpPr>
        <p:spPr/>
        <p:txBody>
          <a:bodyPr/>
          <a:lstStyle>
            <a:lvl1pPr>
              <a:defRPr/>
            </a:lvl1pPr>
          </a:lstStyle>
          <a:p>
            <a:pPr lvl="0"/>
            <a:fld id="{71CB42A6-E248-4F0F-8455-30E18CF3B16E}" type="slidenum">
              <a:rPr/>
              <a:pPr lvl="0"/>
              <a:t>‹N›</a:t>
            </a:fld>
            <a:endParaRPr lang="it-I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data 2"/>
          <p:cNvSpPr txBox="1">
            <a:spLocks noGrp="1"/>
          </p:cNvSpPr>
          <p:nvPr>
            <p:ph type="dt" sz="half" idx="7"/>
          </p:nvPr>
        </p:nvSpPr>
        <p:spPr/>
        <p:txBody>
          <a:bodyPr/>
          <a:lstStyle>
            <a:lvl1pPr>
              <a:defRPr/>
            </a:lvl1pPr>
          </a:lstStyle>
          <a:p>
            <a:pPr lvl="0"/>
            <a:fld id="{DD9D0D8F-8991-4687-9822-2AD4CFE9D6E4}" type="datetime1">
              <a:rPr lang="it-IT"/>
              <a:pPr lvl="0"/>
              <a:t>03/05/2018</a:t>
            </a:fld>
            <a:endParaRPr lang="it-IT"/>
          </a:p>
        </p:txBody>
      </p:sp>
      <p:sp>
        <p:nvSpPr>
          <p:cNvPr id="4" name="Segnaposto piè di pagina 3"/>
          <p:cNvSpPr txBox="1">
            <a:spLocks noGrp="1"/>
          </p:cNvSpPr>
          <p:nvPr>
            <p:ph type="ftr" sz="quarter" idx="9"/>
          </p:nvPr>
        </p:nvSpPr>
        <p:spPr/>
        <p:txBody>
          <a:bodyPr/>
          <a:lstStyle>
            <a:lvl1pPr>
              <a:defRPr/>
            </a:lvl1pPr>
          </a:lstStyle>
          <a:p>
            <a:pPr lvl="0"/>
            <a:endParaRPr lang="it-IT"/>
          </a:p>
        </p:txBody>
      </p:sp>
      <p:sp>
        <p:nvSpPr>
          <p:cNvPr id="5" name="Segnaposto numero diapositiva 4"/>
          <p:cNvSpPr txBox="1">
            <a:spLocks noGrp="1"/>
          </p:cNvSpPr>
          <p:nvPr>
            <p:ph type="sldNum" sz="quarter" idx="8"/>
          </p:nvPr>
        </p:nvSpPr>
        <p:spPr/>
        <p:txBody>
          <a:bodyPr/>
          <a:lstStyle>
            <a:lvl1pPr>
              <a:defRPr/>
            </a:lvl1pPr>
          </a:lstStyle>
          <a:p>
            <a:pPr lvl="0"/>
            <a:fld id="{1F0313C6-1EEE-41A9-8374-DD353954A784}" type="slidenum">
              <a:rPr/>
              <a:pPr lvl="0"/>
              <a:t>‹N›</a:t>
            </a:fld>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txBox="1">
            <a:spLocks noGrp="1"/>
          </p:cNvSpPr>
          <p:nvPr>
            <p:ph type="dt" sz="half" idx="7"/>
          </p:nvPr>
        </p:nvSpPr>
        <p:spPr/>
        <p:txBody>
          <a:bodyPr/>
          <a:lstStyle>
            <a:lvl1pPr>
              <a:defRPr/>
            </a:lvl1pPr>
          </a:lstStyle>
          <a:p>
            <a:pPr lvl="0"/>
            <a:fld id="{12F956D8-B5DD-4FC8-8EAD-09722410393C}" type="datetime1">
              <a:rPr lang="it-IT"/>
              <a:pPr lvl="0"/>
              <a:t>03/05/2018</a:t>
            </a:fld>
            <a:endParaRPr lang="it-IT"/>
          </a:p>
        </p:txBody>
      </p:sp>
      <p:sp>
        <p:nvSpPr>
          <p:cNvPr id="3" name="Segnaposto piè di pagina 2"/>
          <p:cNvSpPr txBox="1">
            <a:spLocks noGrp="1"/>
          </p:cNvSpPr>
          <p:nvPr>
            <p:ph type="ftr" sz="quarter" idx="9"/>
          </p:nvPr>
        </p:nvSpPr>
        <p:spPr/>
        <p:txBody>
          <a:bodyPr/>
          <a:lstStyle>
            <a:lvl1pPr>
              <a:defRPr/>
            </a:lvl1pPr>
          </a:lstStyle>
          <a:p>
            <a:pPr lvl="0"/>
            <a:endParaRPr lang="it-IT"/>
          </a:p>
        </p:txBody>
      </p:sp>
      <p:sp>
        <p:nvSpPr>
          <p:cNvPr id="4" name="Segnaposto numero diapositiva 3"/>
          <p:cNvSpPr txBox="1">
            <a:spLocks noGrp="1"/>
          </p:cNvSpPr>
          <p:nvPr>
            <p:ph type="sldNum" sz="quarter" idx="8"/>
          </p:nvPr>
        </p:nvSpPr>
        <p:spPr/>
        <p:txBody>
          <a:bodyPr/>
          <a:lstStyle>
            <a:lvl1pPr>
              <a:defRPr/>
            </a:lvl1pPr>
          </a:lstStyle>
          <a:p>
            <a:pPr lvl="0"/>
            <a:fld id="{DDF6F6D3-1079-453B-BCCE-06D068C6DE5B}" type="slidenum">
              <a:rPr/>
              <a:pPr lvl="0"/>
              <a:t>‹N›</a:t>
            </a:fld>
            <a:endParaRPr lang="it-IT"/>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457200" y="273048"/>
            <a:ext cx="3008311" cy="1162046"/>
          </a:xfrm>
        </p:spPr>
        <p:txBody>
          <a:bodyPr anchor="b" anchorCtr="0"/>
          <a:lstStyle>
            <a:lvl1pPr algn="l">
              <a:defRPr sz="2000" b="1"/>
            </a:lvl1pPr>
          </a:lstStyle>
          <a:p>
            <a:pPr lvl="0"/>
            <a:r>
              <a:rPr lang="it-IT"/>
              <a:t>Fare clic per modificare lo stile del titolo</a:t>
            </a:r>
          </a:p>
        </p:txBody>
      </p:sp>
      <p:sp>
        <p:nvSpPr>
          <p:cNvPr id="3" name="Segnaposto contenuto 2"/>
          <p:cNvSpPr txBox="1">
            <a:spLocks noGrp="1"/>
          </p:cNvSpPr>
          <p:nvPr>
            <p:ph idx="1"/>
          </p:nvPr>
        </p:nvSpPr>
        <p:spPr>
          <a:xfrm>
            <a:off x="3575047" y="273048"/>
            <a:ext cx="5111752" cy="5853110"/>
          </a:xfrm>
        </p:spPr>
        <p:txBody>
          <a:bodyPr/>
          <a:lstStyle>
            <a:lvl1pPr>
              <a:defRPr/>
            </a:lvl1pPr>
            <a:lvl2pPr>
              <a:defRPr sz="2800"/>
            </a:lvl2pPr>
            <a:lvl3pPr>
              <a:defRPr sz="2400"/>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txBox="1">
            <a:spLocks noGrp="1"/>
          </p:cNvSpPr>
          <p:nvPr>
            <p:ph type="body" idx="2"/>
          </p:nvPr>
        </p:nvSpPr>
        <p:spPr>
          <a:xfrm>
            <a:off x="457200" y="1435095"/>
            <a:ext cx="3008311" cy="4691064"/>
          </a:xfrm>
        </p:spPr>
        <p:txBody>
          <a:bodyPr/>
          <a:lstStyle>
            <a:lvl1pPr marL="0" indent="0">
              <a:buNone/>
              <a:defRPr sz="1400"/>
            </a:lvl1pPr>
          </a:lstStyle>
          <a:p>
            <a:pPr lvl="0"/>
            <a:r>
              <a:rPr lang="it-IT"/>
              <a:t>Fare clic per modificare stili del testo dello schema</a:t>
            </a:r>
          </a:p>
        </p:txBody>
      </p:sp>
      <p:sp>
        <p:nvSpPr>
          <p:cNvPr id="5" name="Segnaposto data 4"/>
          <p:cNvSpPr txBox="1">
            <a:spLocks noGrp="1"/>
          </p:cNvSpPr>
          <p:nvPr>
            <p:ph type="dt" sz="half" idx="7"/>
          </p:nvPr>
        </p:nvSpPr>
        <p:spPr/>
        <p:txBody>
          <a:bodyPr/>
          <a:lstStyle>
            <a:lvl1pPr>
              <a:defRPr/>
            </a:lvl1pPr>
          </a:lstStyle>
          <a:p>
            <a:pPr lvl="0"/>
            <a:fld id="{FD5ADDC4-1A79-4EF1-86EA-F62CF01D9C47}" type="datetime1">
              <a:rPr lang="it-IT"/>
              <a:pPr lvl="0"/>
              <a:t>03/05/2018</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26802C5B-F0D1-4F67-A803-7C891254D457}" type="slidenum">
              <a:rPr/>
              <a:pPr lvl="0"/>
              <a:t>‹N›</a:t>
            </a:fld>
            <a:endParaRPr lang="it-I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1792288" y="4800600"/>
            <a:ext cx="5486400" cy="566735"/>
          </a:xfrm>
        </p:spPr>
        <p:txBody>
          <a:bodyPr anchor="b" anchorCtr="0"/>
          <a:lstStyle>
            <a:lvl1pPr algn="l">
              <a:defRPr sz="2000" b="1"/>
            </a:lvl1pPr>
          </a:lstStyle>
          <a:p>
            <a:pPr lvl="0"/>
            <a:r>
              <a:rPr lang="it-IT"/>
              <a:t>Fare clic per modificare lo stile del titolo</a:t>
            </a:r>
          </a:p>
        </p:txBody>
      </p:sp>
      <p:sp>
        <p:nvSpPr>
          <p:cNvPr id="3" name="Segnaposto immagine 2"/>
          <p:cNvSpPr txBox="1">
            <a:spLocks noGrp="1"/>
          </p:cNvSpPr>
          <p:nvPr>
            <p:ph type="pic" idx="1"/>
          </p:nvPr>
        </p:nvSpPr>
        <p:spPr>
          <a:xfrm>
            <a:off x="1792288" y="612776"/>
            <a:ext cx="5486400" cy="4114800"/>
          </a:xfrm>
        </p:spPr>
        <p:txBody>
          <a:bodyPr/>
          <a:lstStyle>
            <a:lvl1pPr marL="0" indent="0">
              <a:buNone/>
              <a:defRPr/>
            </a:lvl1pPr>
          </a:lstStyle>
          <a:p>
            <a:pPr lvl="0"/>
            <a:endParaRPr lang="it-IT"/>
          </a:p>
        </p:txBody>
      </p:sp>
      <p:sp>
        <p:nvSpPr>
          <p:cNvPr id="4" name="Segnaposto testo 3"/>
          <p:cNvSpPr txBox="1">
            <a:spLocks noGrp="1"/>
          </p:cNvSpPr>
          <p:nvPr>
            <p:ph type="body" idx="2"/>
          </p:nvPr>
        </p:nvSpPr>
        <p:spPr>
          <a:xfrm>
            <a:off x="1792288" y="5367335"/>
            <a:ext cx="5486400" cy="804864"/>
          </a:xfrm>
        </p:spPr>
        <p:txBody>
          <a:bodyPr/>
          <a:lstStyle>
            <a:lvl1pPr marL="0" indent="0">
              <a:buNone/>
              <a:defRPr sz="1400"/>
            </a:lvl1pPr>
          </a:lstStyle>
          <a:p>
            <a:pPr lvl="0"/>
            <a:r>
              <a:rPr lang="it-IT"/>
              <a:t>Fare clic per modificare stili del testo dello schema</a:t>
            </a:r>
          </a:p>
        </p:txBody>
      </p:sp>
      <p:sp>
        <p:nvSpPr>
          <p:cNvPr id="5" name="Segnaposto data 4"/>
          <p:cNvSpPr txBox="1">
            <a:spLocks noGrp="1"/>
          </p:cNvSpPr>
          <p:nvPr>
            <p:ph type="dt" sz="half" idx="7"/>
          </p:nvPr>
        </p:nvSpPr>
        <p:spPr/>
        <p:txBody>
          <a:bodyPr/>
          <a:lstStyle>
            <a:lvl1pPr>
              <a:defRPr/>
            </a:lvl1pPr>
          </a:lstStyle>
          <a:p>
            <a:pPr lvl="0"/>
            <a:fld id="{9FEE2D9B-D048-48BB-9159-1F0C742EE5F7}" type="datetime1">
              <a:rPr lang="it-IT"/>
              <a:pPr lvl="0"/>
              <a:t>03/05/2018</a:t>
            </a:fld>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7B437063-8A9E-4715-994F-4DD99106DA31}" type="slidenum">
              <a:rPr/>
              <a:pPr lvl="0"/>
              <a:t>‹N›</a:t>
            </a:fld>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a:xfrm>
            <a:off x="685800" y="2130478"/>
            <a:ext cx="7772043" cy="1469523"/>
          </a:xfrm>
          <a:prstGeom prst="rect">
            <a:avLst/>
          </a:prstGeom>
          <a:noFill/>
          <a:ln>
            <a:noFill/>
          </a:ln>
        </p:spPr>
        <p:txBody>
          <a:bodyPr vert="horz" wrap="square" lIns="90004" tIns="44997" rIns="90004" bIns="44997" anchor="t" anchorCtr="1" compatLnSpc="1"/>
          <a:lstStyle/>
          <a:p>
            <a:pPr lvl="0"/>
            <a:r>
              <a:rPr lang="it-IT"/>
              <a:t>Fate clic per modificare il formato del testo del titoloFare clic per modificare lo stile del titolo</a:t>
            </a:r>
          </a:p>
        </p:txBody>
      </p:sp>
      <p:sp>
        <p:nvSpPr>
          <p:cNvPr id="3" name="Segnaposto data 3"/>
          <p:cNvSpPr txBox="1">
            <a:spLocks noGrp="1"/>
          </p:cNvSpPr>
          <p:nvPr>
            <p:ph type="dt" sz="half" idx="2"/>
          </p:nvPr>
        </p:nvSpPr>
        <p:spPr>
          <a:xfrm>
            <a:off x="457200" y="6356515"/>
            <a:ext cx="2133359"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it-IT" sz="1800" b="0" i="0" u="none" strike="noStrike" kern="1200" cap="none" spc="0" baseline="0">
                <a:solidFill>
                  <a:srgbClr val="000000"/>
                </a:solidFill>
                <a:uFillTx/>
                <a:latin typeface="Calibri" pitchFamily="18"/>
                <a:ea typeface="Arial Unicode MS" pitchFamily="2"/>
                <a:cs typeface="Tahoma" pitchFamily="2"/>
              </a:defRPr>
            </a:lvl1pPr>
          </a:lstStyle>
          <a:p>
            <a:pPr lvl="0"/>
            <a:fld id="{8C1F2957-D84F-42A1-92B1-67B0242AC84A}" type="datetime1">
              <a:rPr lang="it-IT"/>
              <a:pPr lvl="0"/>
              <a:t>03/05/2018</a:t>
            </a:fld>
            <a:endParaRPr lang="it-IT"/>
          </a:p>
        </p:txBody>
      </p:sp>
      <p:sp>
        <p:nvSpPr>
          <p:cNvPr id="4" name="Segnaposto piè di pagina 4"/>
          <p:cNvSpPr txBox="1">
            <a:spLocks noGrp="1"/>
          </p:cNvSpPr>
          <p:nvPr>
            <p:ph type="ftr" sz="quarter" idx="3"/>
          </p:nvPr>
        </p:nvSpPr>
        <p:spPr>
          <a:xfrm>
            <a:off x="3124075" y="6356515"/>
            <a:ext cx="2895118"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it-IT"/>
          </a:p>
        </p:txBody>
      </p:sp>
      <p:sp>
        <p:nvSpPr>
          <p:cNvPr id="5" name="Segnaposto numero diapositiva 5"/>
          <p:cNvSpPr txBox="1">
            <a:spLocks noGrp="1"/>
          </p:cNvSpPr>
          <p:nvPr>
            <p:ph type="sldNum" sz="quarter" idx="4"/>
          </p:nvPr>
        </p:nvSpPr>
        <p:spPr>
          <a:xfrm>
            <a:off x="6553075" y="6356515"/>
            <a:ext cx="2133359"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it-IT" sz="1800" b="0" i="0" u="none" strike="noStrike" kern="1200" cap="none" spc="0" baseline="0">
                <a:solidFill>
                  <a:srgbClr val="000000"/>
                </a:solidFill>
                <a:uFillTx/>
                <a:latin typeface="Calibri" pitchFamily="18"/>
                <a:ea typeface="Arial Unicode MS" pitchFamily="2"/>
                <a:cs typeface="Tahoma" pitchFamily="2"/>
              </a:defRPr>
            </a:lvl1pPr>
          </a:lstStyle>
          <a:p>
            <a:pPr lvl="0"/>
            <a:fld id="{2BBADFC4-F04F-457A-A8F0-C75F168BDEF7}" type="slidenum">
              <a:rPr/>
              <a:pPr lvl="0"/>
              <a:t>‹N›</a:t>
            </a:fld>
            <a:endParaRPr lang="it-IT"/>
          </a:p>
        </p:txBody>
      </p:sp>
      <p:sp>
        <p:nvSpPr>
          <p:cNvPr id="6" name="Segnaposto testo 5"/>
          <p:cNvSpPr txBox="1">
            <a:spLocks noGrp="1"/>
          </p:cNvSpPr>
          <p:nvPr>
            <p:ph type="body" idx="1"/>
          </p:nvPr>
        </p:nvSpPr>
        <p:spPr>
          <a:xfrm>
            <a:off x="457200" y="1604515"/>
            <a:ext cx="8229243" cy="4525923"/>
          </a:xfrm>
          <a:prstGeom prst="rect">
            <a:avLst/>
          </a:prstGeom>
          <a:noFill/>
          <a:ln>
            <a:noFill/>
          </a:ln>
        </p:spPr>
        <p:txBody>
          <a:bodyPr vert="horz" wrap="square" lIns="0" tIns="0" rIns="0" bIns="0" anchor="t" anchorCtr="0" compatLnSpc="1"/>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0" marR="0" lvl="0" indent="0" algn="ctr" defTabSz="914400" rtl="0" fontAlgn="auto" hangingPunct="1">
        <a:lnSpc>
          <a:spcPct val="100000"/>
        </a:lnSpc>
        <a:spcBef>
          <a:spcPts val="0"/>
        </a:spcBef>
        <a:spcAft>
          <a:spcPts val="0"/>
        </a:spcAft>
        <a:buSzPct val="45000"/>
        <a:buFont typeface="StarSymbol"/>
        <a:buChar char="●"/>
        <a:tabLst/>
        <a:defRPr lang="it-IT" sz="4400" b="0" i="0" u="none" strike="noStrike" kern="1200" cap="none" spc="0" baseline="0">
          <a:solidFill>
            <a:srgbClr val="000000"/>
          </a:solidFill>
          <a:uFillTx/>
          <a:latin typeface="Calibri" pitchFamily="18"/>
          <a:ea typeface="Microsoft YaHei" pitchFamily="2"/>
          <a:cs typeface="Lucida Sans" pitchFamily="2"/>
        </a:defRPr>
      </a:lvl1pPr>
    </p:titleStyle>
    <p:bodyStyle>
      <a:lvl1pPr marL="431999" marR="0" lvl="0" indent="-323999" algn="l" defTabSz="914400" rtl="0" fontAlgn="auto" hangingPunct="1">
        <a:lnSpc>
          <a:spcPct val="100000"/>
        </a:lnSpc>
        <a:spcBef>
          <a:spcPts val="0"/>
        </a:spcBef>
        <a:spcAft>
          <a:spcPts val="1415"/>
        </a:spcAft>
        <a:buSzPct val="45000"/>
        <a:buFont typeface="StarSymbol"/>
        <a:buChar char="●"/>
        <a:tabLst/>
        <a:defRPr lang="it-IT" sz="3200" b="0" i="0" u="none" strike="noStrike" kern="1200" cap="none" spc="0" baseline="0">
          <a:solidFill>
            <a:srgbClr val="000000"/>
          </a:solidFill>
          <a:uFillTx/>
          <a:latin typeface="Calibri"/>
          <a:ea typeface="Microsoft YaHei" pitchFamily="2"/>
          <a:cs typeface="Lucida Sans" pitchFamily="2"/>
        </a:defRPr>
      </a:lvl1pPr>
      <a:lvl2pPr marL="863998" marR="0" lvl="1" indent="-323999" algn="l" defTabSz="914400" rtl="0" fontAlgn="auto" hangingPunct="1">
        <a:lnSpc>
          <a:spcPct val="100000"/>
        </a:lnSpc>
        <a:spcBef>
          <a:spcPts val="0"/>
        </a:spcBef>
        <a:spcAft>
          <a:spcPts val="1135"/>
        </a:spcAft>
        <a:buSzPct val="75000"/>
        <a:buFont typeface="StarSymbol"/>
        <a:buChar char="–"/>
        <a:tabLst/>
        <a:defRPr lang="it-IT" sz="2400" b="0" i="0" u="none" strike="noStrike" kern="1200" cap="none" spc="0" baseline="0">
          <a:solidFill>
            <a:srgbClr val="000000"/>
          </a:solidFill>
          <a:uFillTx/>
          <a:latin typeface="Calibri"/>
          <a:ea typeface="Microsoft YaHei" pitchFamily="2"/>
          <a:cs typeface="Lucida Sans" pitchFamily="2"/>
        </a:defRPr>
      </a:lvl2pPr>
      <a:lvl3pPr marL="1295997" marR="0" lvl="2" indent="-287999" algn="l" defTabSz="914400" rtl="0" fontAlgn="auto" hangingPunct="1">
        <a:lnSpc>
          <a:spcPct val="100000"/>
        </a:lnSpc>
        <a:spcBef>
          <a:spcPts val="0"/>
        </a:spcBef>
        <a:spcAft>
          <a:spcPts val="850"/>
        </a:spcAft>
        <a:buSzPct val="45000"/>
        <a:buFont typeface="StarSymbol"/>
        <a:buChar char="●"/>
        <a:tabLst/>
        <a:defRPr lang="it-IT" sz="2000" b="0" i="0" u="none" strike="noStrike" kern="1200" cap="none" spc="0" baseline="0">
          <a:solidFill>
            <a:srgbClr val="000000"/>
          </a:solidFill>
          <a:uFillTx/>
          <a:latin typeface="Calibri"/>
          <a:ea typeface="Microsoft YaHei" pitchFamily="2"/>
          <a:cs typeface="Lucida Sans" pitchFamily="2"/>
        </a:defRPr>
      </a:lvl3pPr>
      <a:lvl4pPr marL="1727996" marR="0" lvl="3" indent="-215999" algn="l" defTabSz="914400" rtl="0" fontAlgn="auto" hangingPunct="1">
        <a:lnSpc>
          <a:spcPct val="100000"/>
        </a:lnSpc>
        <a:spcBef>
          <a:spcPts val="0"/>
        </a:spcBef>
        <a:spcAft>
          <a:spcPts val="565"/>
        </a:spcAft>
        <a:buSzPct val="75000"/>
        <a:buFont typeface="StarSymbol"/>
        <a:buChar char="–"/>
        <a:tabLst/>
        <a:defRPr lang="it-IT" sz="2000" b="0" i="0" u="none" strike="noStrike" kern="1200" cap="none" spc="0" baseline="0">
          <a:solidFill>
            <a:srgbClr val="000000"/>
          </a:solidFill>
          <a:uFillTx/>
          <a:latin typeface="Calibri"/>
          <a:ea typeface="Microsoft YaHei" pitchFamily="2"/>
          <a:cs typeface="Lucida Sans" pitchFamily="2"/>
        </a:defRPr>
      </a:lvl4pPr>
      <a:lvl5pPr marL="2159995" marR="0" lvl="4" indent="-215999" algn="l" defTabSz="914400" rtl="0" fontAlgn="auto" hangingPunct="1">
        <a:lnSpc>
          <a:spcPct val="100000"/>
        </a:lnSpc>
        <a:spcBef>
          <a:spcPts val="0"/>
        </a:spcBef>
        <a:spcAft>
          <a:spcPts val="285"/>
        </a:spcAft>
        <a:buSzPct val="45000"/>
        <a:buFont typeface="StarSymbol"/>
        <a:buChar char="●"/>
        <a:tabLst/>
        <a:defRPr lang="it-IT" sz="2000" b="0" i="0" u="none" strike="noStrike" kern="1200" cap="none" spc="0" baseline="0">
          <a:solidFill>
            <a:srgbClr val="000000"/>
          </a:solidFill>
          <a:uFillTx/>
          <a:latin typeface="Calibri"/>
          <a:ea typeface="Microsoft YaHei" pitchFamily="2"/>
          <a:cs typeface="Lucida Sans" pitchFamily="2"/>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data 1"/>
          <p:cNvSpPr txBox="1">
            <a:spLocks noGrp="1"/>
          </p:cNvSpPr>
          <p:nvPr>
            <p:ph type="dt" sz="half" idx="2"/>
          </p:nvPr>
        </p:nvSpPr>
        <p:spPr>
          <a:xfrm>
            <a:off x="457200" y="6356515"/>
            <a:ext cx="2133359"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it-IT" sz="1800" b="0" i="0" u="none" strike="noStrike" kern="1200" cap="none" spc="0" baseline="0">
                <a:solidFill>
                  <a:srgbClr val="000000"/>
                </a:solidFill>
                <a:uFillTx/>
                <a:latin typeface="Calibri" pitchFamily="18"/>
                <a:ea typeface="Arial Unicode MS" pitchFamily="2"/>
                <a:cs typeface="Tahoma" pitchFamily="2"/>
              </a:defRPr>
            </a:lvl1pPr>
          </a:lstStyle>
          <a:p>
            <a:pPr lvl="0"/>
            <a:fld id="{C3F56B0C-EF09-4391-9135-A8AD0E968040}" type="datetime1">
              <a:rPr lang="it-IT"/>
              <a:pPr lvl="0"/>
              <a:t>03/05/2018</a:t>
            </a:fld>
            <a:endParaRPr lang="it-IT"/>
          </a:p>
        </p:txBody>
      </p:sp>
      <p:sp>
        <p:nvSpPr>
          <p:cNvPr id="3" name="Segnaposto piè di pagina 2"/>
          <p:cNvSpPr txBox="1">
            <a:spLocks noGrp="1"/>
          </p:cNvSpPr>
          <p:nvPr>
            <p:ph type="ftr" sz="quarter" idx="3"/>
          </p:nvPr>
        </p:nvSpPr>
        <p:spPr>
          <a:xfrm>
            <a:off x="3124075" y="6356515"/>
            <a:ext cx="2895118"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it-IT"/>
          </a:p>
        </p:txBody>
      </p:sp>
      <p:sp>
        <p:nvSpPr>
          <p:cNvPr id="4" name="Segnaposto numero diapositiva 3"/>
          <p:cNvSpPr txBox="1">
            <a:spLocks noGrp="1"/>
          </p:cNvSpPr>
          <p:nvPr>
            <p:ph type="sldNum" sz="quarter" idx="4"/>
          </p:nvPr>
        </p:nvSpPr>
        <p:spPr>
          <a:xfrm>
            <a:off x="6553075" y="6356515"/>
            <a:ext cx="2133359"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it-IT" sz="1800" b="0" i="0" u="none" strike="noStrike" kern="1200" cap="none" spc="0" baseline="0">
                <a:solidFill>
                  <a:srgbClr val="000000"/>
                </a:solidFill>
                <a:uFillTx/>
                <a:latin typeface="Calibri" pitchFamily="18"/>
                <a:ea typeface="Arial Unicode MS" pitchFamily="2"/>
                <a:cs typeface="Tahoma" pitchFamily="2"/>
              </a:defRPr>
            </a:lvl1pPr>
          </a:lstStyle>
          <a:p>
            <a:pPr lvl="0"/>
            <a:fld id="{C6FA8C66-1AB0-4B51-A80F-55D305E307C2}" type="slidenum">
              <a:rPr/>
              <a:pPr lvl="0"/>
              <a:t>‹N›</a:t>
            </a:fld>
            <a:endParaRPr lang="it-IT"/>
          </a:p>
        </p:txBody>
      </p:sp>
      <p:sp>
        <p:nvSpPr>
          <p:cNvPr id="5" name="Segnaposto titolo 4"/>
          <p:cNvSpPr txBox="1">
            <a:spLocks noGrp="1"/>
          </p:cNvSpPr>
          <p:nvPr>
            <p:ph type="title"/>
          </p:nvPr>
        </p:nvSpPr>
        <p:spPr>
          <a:xfrm>
            <a:off x="457200" y="273597"/>
            <a:ext cx="8229243" cy="1144801"/>
          </a:xfrm>
          <a:prstGeom prst="rect">
            <a:avLst/>
          </a:prstGeom>
          <a:noFill/>
          <a:ln>
            <a:noFill/>
          </a:ln>
        </p:spPr>
        <p:txBody>
          <a:bodyPr vert="horz" wrap="square" lIns="0" tIns="0" rIns="0" bIns="0" anchor="ctr" anchorCtr="0" compatLnSpc="1"/>
          <a:lstStyle/>
          <a:p>
            <a:pPr lvl="0"/>
            <a:endParaRPr lang="it-IT"/>
          </a:p>
        </p:txBody>
      </p:sp>
      <p:sp>
        <p:nvSpPr>
          <p:cNvPr id="6" name="Segnaposto testo 5"/>
          <p:cNvSpPr txBox="1">
            <a:spLocks noGrp="1"/>
          </p:cNvSpPr>
          <p:nvPr>
            <p:ph type="body" idx="1"/>
          </p:nvPr>
        </p:nvSpPr>
        <p:spPr>
          <a:xfrm>
            <a:off x="457200" y="1604515"/>
            <a:ext cx="8229243" cy="4525923"/>
          </a:xfrm>
          <a:prstGeom prst="rect">
            <a:avLst/>
          </a:prstGeom>
          <a:noFill/>
          <a:ln>
            <a:noFill/>
          </a:ln>
        </p:spPr>
        <p:txBody>
          <a:bodyPr vert="horz" wrap="square" lIns="0" tIns="0" rIns="0" bIns="0" anchor="t" anchorCtr="0" compatLnSpc="1"/>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marL="0" marR="0" lvl="0" indent="0" algn="l" defTabSz="914400" rtl="0" fontAlgn="auto" hangingPunct="1">
        <a:lnSpc>
          <a:spcPct val="100000"/>
        </a:lnSpc>
        <a:spcBef>
          <a:spcPts val="0"/>
        </a:spcBef>
        <a:spcAft>
          <a:spcPts val="0"/>
        </a:spcAft>
        <a:buSzPct val="45000"/>
        <a:buFont typeface="StarSymbol"/>
        <a:buChar char="●"/>
        <a:tabLst/>
        <a:defRPr lang="it-IT" sz="1800" b="0" i="0" u="none" strike="noStrike" kern="1200" cap="none" spc="0" baseline="0">
          <a:solidFill>
            <a:srgbClr val="000000"/>
          </a:solidFill>
          <a:uFillTx/>
          <a:latin typeface="Calibri" pitchFamily="18"/>
          <a:ea typeface="Microsoft YaHei" pitchFamily="2"/>
        </a:defRPr>
      </a:lvl1pPr>
    </p:titleStyle>
    <p:bodyStyle>
      <a:lvl1pPr marL="431999" marR="0" lvl="0" indent="-323999" algn="l" defTabSz="914400" rtl="0" fontAlgn="auto" hangingPunct="1">
        <a:lnSpc>
          <a:spcPct val="100000"/>
        </a:lnSpc>
        <a:spcBef>
          <a:spcPts val="0"/>
        </a:spcBef>
        <a:spcAft>
          <a:spcPts val="1415"/>
        </a:spcAft>
        <a:buSzPct val="45000"/>
        <a:buFont typeface="StarSymbol"/>
        <a:buChar char="●"/>
        <a:tabLst/>
        <a:defRPr lang="it-IT" sz="3200" b="0" i="0" u="none" strike="noStrike" kern="1200" cap="none" spc="0" baseline="0">
          <a:solidFill>
            <a:srgbClr val="000000"/>
          </a:solidFill>
          <a:uFillTx/>
          <a:latin typeface="Calibri"/>
          <a:ea typeface="Microsoft YaHei" pitchFamily="2"/>
          <a:cs typeface="Lucida Sans" pitchFamily="2"/>
        </a:defRPr>
      </a:lvl1pPr>
      <a:lvl2pPr marL="863998" marR="0" lvl="1" indent="-323999" algn="l" defTabSz="914400" rtl="0" fontAlgn="auto" hangingPunct="1">
        <a:lnSpc>
          <a:spcPct val="100000"/>
        </a:lnSpc>
        <a:spcBef>
          <a:spcPts val="0"/>
        </a:spcBef>
        <a:spcAft>
          <a:spcPts val="1135"/>
        </a:spcAft>
        <a:buSzPct val="75000"/>
        <a:buFont typeface="StarSymbol"/>
        <a:buChar char="–"/>
        <a:tabLst/>
        <a:defRPr lang="it-IT" sz="2400" b="0" i="0" u="none" strike="noStrike" kern="1200" cap="none" spc="0" baseline="0">
          <a:solidFill>
            <a:srgbClr val="000000"/>
          </a:solidFill>
          <a:uFillTx/>
          <a:latin typeface="Calibri"/>
          <a:ea typeface="Microsoft YaHei" pitchFamily="2"/>
          <a:cs typeface="Lucida Sans" pitchFamily="2"/>
        </a:defRPr>
      </a:lvl2pPr>
      <a:lvl3pPr marL="1295997" marR="0" lvl="2" indent="-287999" algn="l" defTabSz="914400" rtl="0" fontAlgn="auto" hangingPunct="1">
        <a:lnSpc>
          <a:spcPct val="100000"/>
        </a:lnSpc>
        <a:spcBef>
          <a:spcPts val="0"/>
        </a:spcBef>
        <a:spcAft>
          <a:spcPts val="850"/>
        </a:spcAft>
        <a:buSzPct val="45000"/>
        <a:buFont typeface="StarSymbol"/>
        <a:buChar char="●"/>
        <a:tabLst/>
        <a:defRPr lang="it-IT" sz="2000" b="0" i="0" u="none" strike="noStrike" kern="1200" cap="none" spc="0" baseline="0">
          <a:solidFill>
            <a:srgbClr val="000000"/>
          </a:solidFill>
          <a:uFillTx/>
          <a:latin typeface="Calibri"/>
          <a:ea typeface="Microsoft YaHei" pitchFamily="2"/>
          <a:cs typeface="Lucida Sans" pitchFamily="2"/>
        </a:defRPr>
      </a:lvl3pPr>
      <a:lvl4pPr marL="1727996" marR="0" lvl="3" indent="-215999" algn="l" defTabSz="914400" rtl="0" fontAlgn="auto" hangingPunct="1">
        <a:lnSpc>
          <a:spcPct val="100000"/>
        </a:lnSpc>
        <a:spcBef>
          <a:spcPts val="0"/>
        </a:spcBef>
        <a:spcAft>
          <a:spcPts val="565"/>
        </a:spcAft>
        <a:buSzPct val="75000"/>
        <a:buFont typeface="StarSymbol"/>
        <a:buChar char="–"/>
        <a:tabLst/>
        <a:defRPr lang="it-IT" sz="2000" b="0" i="0" u="none" strike="noStrike" kern="1200" cap="none" spc="0" baseline="0">
          <a:solidFill>
            <a:srgbClr val="000000"/>
          </a:solidFill>
          <a:uFillTx/>
          <a:latin typeface="Calibri"/>
          <a:ea typeface="Microsoft YaHei" pitchFamily="2"/>
          <a:cs typeface="Lucida Sans" pitchFamily="2"/>
        </a:defRPr>
      </a:lvl4pPr>
      <a:lvl5pPr marL="2159995" marR="0" lvl="4" indent="-215999" algn="l" defTabSz="914400" rtl="0" fontAlgn="auto" hangingPunct="1">
        <a:lnSpc>
          <a:spcPct val="100000"/>
        </a:lnSpc>
        <a:spcBef>
          <a:spcPts val="0"/>
        </a:spcBef>
        <a:spcAft>
          <a:spcPts val="285"/>
        </a:spcAft>
        <a:buSzPct val="45000"/>
        <a:buFont typeface="StarSymbol"/>
        <a:buChar char="●"/>
        <a:tabLst/>
        <a:defRPr lang="it-IT" sz="2000" b="0" i="0" u="none" strike="noStrike" kern="1200" cap="none" spc="0" baseline="0">
          <a:solidFill>
            <a:srgbClr val="000000"/>
          </a:solidFill>
          <a:uFillTx/>
          <a:latin typeface="Calibri"/>
          <a:ea typeface="Microsoft YaHei" pitchFamily="2"/>
          <a:cs typeface="Lucida Sans" pitchFamily="2"/>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4" name="Text Box 24"/>
          <p:cNvSpPr txBox="1"/>
          <p:nvPr/>
        </p:nvSpPr>
        <p:spPr>
          <a:xfrm>
            <a:off x="3203848" y="141015"/>
            <a:ext cx="5040560" cy="1200329"/>
          </a:xfrm>
          <a:prstGeom prst="rect">
            <a:avLst/>
          </a:prstGeom>
          <a:noFill/>
          <a:ln>
            <a:noFill/>
          </a:ln>
        </p:spPr>
        <p:txBody>
          <a:bodyPr vert="horz" wrap="square" lIns="91440" tIns="45720" rIns="91440" bIns="45720" anchor="t" anchorCtr="1" compatLnSpc="1">
            <a:spAutoFit/>
          </a:bodyPr>
          <a:lstStyle/>
          <a:p>
            <a:pPr lvl="0">
              <a:defRPr sz="1800" b="0" i="0" u="none" strike="noStrike" kern="0" cap="none" spc="0" baseline="0">
                <a:solidFill>
                  <a:srgbClr val="000000"/>
                </a:solidFill>
                <a:uFillTx/>
              </a:defRPr>
            </a:pPr>
            <a:r>
              <a:rPr lang="it-IT" sz="2400" b="1" i="0" u="none" strike="noStrike" kern="1200" cap="none" spc="0" baseline="0" dirty="0">
                <a:solidFill>
                  <a:schemeClr val="accent2"/>
                </a:solidFill>
                <a:uFillTx/>
                <a:latin typeface="Arial"/>
                <a:cs typeface="Arial"/>
              </a:rPr>
              <a:t>“L</a:t>
            </a:r>
            <a:r>
              <a:rPr lang="it-IT" sz="2400" b="1" dirty="0">
                <a:solidFill>
                  <a:schemeClr val="accent2"/>
                </a:solidFill>
                <a:latin typeface="Arial"/>
                <a:cs typeface="Arial"/>
              </a:rPr>
              <a:t>e novità in materia di stabile organizzazione ed il regime di </a:t>
            </a:r>
            <a:r>
              <a:rPr lang="it-IT" sz="2400" b="1" dirty="0" err="1">
                <a:solidFill>
                  <a:schemeClr val="accent2"/>
                </a:solidFill>
                <a:latin typeface="Arial"/>
                <a:cs typeface="Arial"/>
              </a:rPr>
              <a:t>Branch</a:t>
            </a:r>
            <a:r>
              <a:rPr lang="it-IT" sz="2400" b="1" dirty="0">
                <a:solidFill>
                  <a:schemeClr val="accent2"/>
                </a:solidFill>
                <a:latin typeface="Arial"/>
                <a:cs typeface="Arial"/>
              </a:rPr>
              <a:t> </a:t>
            </a:r>
            <a:r>
              <a:rPr lang="it-IT" sz="2400" b="1" dirty="0" err="1">
                <a:solidFill>
                  <a:schemeClr val="accent2"/>
                </a:solidFill>
                <a:latin typeface="Arial"/>
                <a:cs typeface="Arial"/>
              </a:rPr>
              <a:t>Exemption</a:t>
            </a:r>
            <a:r>
              <a:rPr lang="it-IT" sz="2400" b="1" dirty="0">
                <a:solidFill>
                  <a:schemeClr val="accent2"/>
                </a:solidFill>
                <a:latin typeface="Arial"/>
                <a:cs typeface="Arial"/>
              </a:rPr>
              <a:t> ”</a:t>
            </a:r>
          </a:p>
        </p:txBody>
      </p:sp>
      <p:sp>
        <p:nvSpPr>
          <p:cNvPr id="5" name="Text Box 26"/>
          <p:cNvSpPr txBox="1"/>
          <p:nvPr/>
        </p:nvSpPr>
        <p:spPr>
          <a:xfrm>
            <a:off x="755577" y="5949278"/>
            <a:ext cx="7704853" cy="634017"/>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600" dirty="0">
                <a:solidFill>
                  <a:srgbClr val="000000"/>
                </a:solidFill>
                <a:latin typeface="Arial"/>
                <a:cs typeface="Arial"/>
              </a:rPr>
              <a:t>3</a:t>
            </a:r>
            <a:r>
              <a:rPr lang="it-IT" sz="1600" b="0" i="0" u="none" strike="noStrike" kern="1200" cap="none" spc="0" baseline="0" dirty="0">
                <a:solidFill>
                  <a:srgbClr val="000000"/>
                </a:solidFill>
                <a:uFillTx/>
                <a:latin typeface="Arial"/>
                <a:cs typeface="Arial"/>
              </a:rPr>
              <a:t> Maggio 2018</a:t>
            </a:r>
          </a:p>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dirty="0">
                <a:solidFill>
                  <a:srgbClr val="000000"/>
                </a:solidFill>
                <a:uFillTx/>
                <a:latin typeface="Arial"/>
                <a:cs typeface="Arial"/>
              </a:rPr>
              <a:t>Arezzo – Hotel Etrusco</a:t>
            </a:r>
          </a:p>
        </p:txBody>
      </p:sp>
      <p:sp>
        <p:nvSpPr>
          <p:cNvPr id="6" name="CasellaDiTesto 2"/>
          <p:cNvSpPr txBox="1"/>
          <p:nvPr/>
        </p:nvSpPr>
        <p:spPr>
          <a:xfrm>
            <a:off x="467541" y="3071862"/>
            <a:ext cx="7920880" cy="390876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1" i="1" u="none" strike="noStrike" kern="1200" cap="none" spc="0" baseline="0" dirty="0">
                <a:solidFill>
                  <a:srgbClr val="000000"/>
                </a:solidFill>
                <a:uFillTx/>
                <a:latin typeface="Arial" pitchFamily="34" charset="0"/>
                <a:cs typeface="Arial" pitchFamily="34" charset="0"/>
              </a:rPr>
              <a:t>La stabile organizzazione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1" i="1" dirty="0">
                <a:solidFill>
                  <a:srgbClr val="000000"/>
                </a:solidFill>
                <a:latin typeface="Arial" pitchFamily="34" charset="0"/>
                <a:cs typeface="Arial" pitchFamily="34" charset="0"/>
              </a:rPr>
              <a:t>in </a:t>
            </a:r>
            <a:r>
              <a:rPr lang="it-IT" sz="2800" b="1" i="1" dirty="0" smtClean="0">
                <a:solidFill>
                  <a:srgbClr val="000000"/>
                </a:solidFill>
                <a:latin typeface="Arial" pitchFamily="34" charset="0"/>
                <a:cs typeface="Arial" pitchFamily="34" charset="0"/>
              </a:rPr>
              <a:t>giurisprudenza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u="none" strike="noStrike" kern="1200" cap="none" spc="0" baseline="0" dirty="0" smtClean="0">
              <a:solidFill>
                <a:srgbClr val="000000"/>
              </a:solidFill>
              <a:uFillTx/>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u="none" strike="noStrike" kern="1200" cap="none" spc="0" baseline="0" dirty="0" smtClean="0">
              <a:solidFill>
                <a:srgbClr val="000000"/>
              </a:solidFill>
              <a:uFillTx/>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400" dirty="0" smtClean="0">
                <a:solidFill>
                  <a:srgbClr val="000000"/>
                </a:solidFill>
                <a:latin typeface="Arial" pitchFamily="34" charset="0"/>
                <a:cs typeface="Arial" pitchFamily="34" charset="0"/>
              </a:rPr>
              <a:t>Dott. Manuel Cesari</a:t>
            </a:r>
            <a:endParaRPr lang="it-IT" sz="2400" u="none" strike="noStrike" kern="1200" cap="none" spc="0" baseline="0" dirty="0">
              <a:solidFill>
                <a:srgbClr val="000000"/>
              </a:solidFill>
              <a:uFillTx/>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dirty="0">
              <a:solidFill>
                <a:srgbClr val="000000"/>
              </a:solidFill>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dirty="0">
              <a:solidFill>
                <a:srgbClr val="000000"/>
              </a:solidFill>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u="none" strike="noStrike" kern="1200" cap="none" spc="0" baseline="0" dirty="0">
              <a:solidFill>
                <a:srgbClr val="000000"/>
              </a:solidFill>
              <a:uFillTx/>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u="none" strike="noStrike" kern="1200" cap="none" spc="0" baseline="0" dirty="0">
              <a:solidFill>
                <a:srgbClr val="000000"/>
              </a:solidFill>
              <a:uFillTx/>
              <a:latin typeface="Arial" pitchFamily="34" charset="0"/>
              <a:cs typeface="Arial" pitchFamily="34" charset="0"/>
            </a:endParaRPr>
          </a:p>
        </p:txBody>
      </p:sp>
      <p:pic>
        <p:nvPicPr>
          <p:cNvPr id="7" name="Immagine 11" descr="C:\Users\m.cesari\Desktop\logo%20commercialisti.jpg"/>
          <p:cNvPicPr>
            <a:picLocks noChangeAspect="1"/>
          </p:cNvPicPr>
          <p:nvPr/>
        </p:nvPicPr>
        <p:blipFill>
          <a:blip r:embed="rId2" cstate="print"/>
          <a:srcRect/>
          <a:stretch>
            <a:fillRect/>
          </a:stretch>
        </p:blipFill>
        <p:spPr>
          <a:xfrm>
            <a:off x="1278682" y="260648"/>
            <a:ext cx="785489" cy="797646"/>
          </a:xfrm>
          <a:prstGeom prst="rect">
            <a:avLst/>
          </a:prstGeom>
          <a:noFill/>
          <a:ln>
            <a:noFill/>
          </a:ln>
        </p:spPr>
      </p:pic>
      <p:sp>
        <p:nvSpPr>
          <p:cNvPr id="8" name="CasellaDiTesto 12"/>
          <p:cNvSpPr txBox="1"/>
          <p:nvPr/>
        </p:nvSpPr>
        <p:spPr>
          <a:xfrm>
            <a:off x="323528" y="1052736"/>
            <a:ext cx="2643566" cy="57708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050" b="1"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050" b="1"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050" b="1" i="0" u="none" strike="noStrike" kern="1200" cap="none" spc="0" baseline="0" dirty="0">
                <a:solidFill>
                  <a:srgbClr val="404040"/>
                </a:solidFill>
                <a:uFillTx/>
                <a:latin typeface="Times New Roman" pitchFamily="18"/>
                <a:cs typeface="Times New Roman" pitchFamily="18"/>
              </a:rPr>
              <a:t>CONTABILI </a:t>
            </a:r>
            <a:r>
              <a:rPr lang="it-IT" sz="1050" b="1" i="0" u="none" strike="noStrike" kern="1200" cap="none" spc="0" baseline="0" dirty="0" err="1">
                <a:solidFill>
                  <a:srgbClr val="404040"/>
                </a:solidFill>
                <a:uFillTx/>
                <a:latin typeface="Times New Roman" pitchFamily="18"/>
                <a:cs typeface="Times New Roman" pitchFamily="18"/>
              </a:rPr>
              <a:t>DI</a:t>
            </a:r>
            <a:r>
              <a:rPr lang="it-IT" sz="1050" b="1" i="0" u="none" strike="noStrike" kern="1200" cap="none" spc="0" baseline="0" dirty="0">
                <a:solidFill>
                  <a:srgbClr val="404040"/>
                </a:solidFill>
                <a:uFillTx/>
                <a:latin typeface="Times New Roman" pitchFamily="18"/>
                <a:cs typeface="Times New Roman" pitchFamily="18"/>
              </a:rPr>
              <a:t> AREZZO</a:t>
            </a:r>
          </a:p>
        </p:txBody>
      </p:sp>
      <p:cxnSp>
        <p:nvCxnSpPr>
          <p:cNvPr id="11" name="Connettore 1 16"/>
          <p:cNvCxnSpPr/>
          <p:nvPr/>
        </p:nvCxnSpPr>
        <p:spPr>
          <a:xfrm>
            <a:off x="251524" y="1844824"/>
            <a:ext cx="8640951" cy="0"/>
          </a:xfrm>
          <a:prstGeom prst="straightConnector1">
            <a:avLst/>
          </a:prstGeom>
          <a:noFill/>
          <a:ln w="28575">
            <a:solidFill>
              <a:srgbClr val="C00000"/>
            </a:solidFill>
            <a:prstDash val="solid"/>
            <a:miter/>
          </a:ln>
        </p:spPr>
      </p:cxnSp>
      <p:sp>
        <p:nvSpPr>
          <p:cNvPr id="9" name="Rettangolo 8"/>
          <p:cNvSpPr/>
          <p:nvPr/>
        </p:nvSpPr>
        <p:spPr>
          <a:xfrm>
            <a:off x="3415680" y="1308001"/>
            <a:ext cx="4198585" cy="369332"/>
          </a:xfrm>
          <a:prstGeom prst="rect">
            <a:avLst/>
          </a:prstGeom>
        </p:spPr>
        <p:txBody>
          <a:bodyPr wrap="none">
            <a:spAutoFit/>
          </a:bodyPr>
          <a:lstStyle/>
          <a:p>
            <a:r>
              <a:rPr lang="it-IT" b="1" i="1" dirty="0">
                <a:solidFill>
                  <a:srgbClr val="000000"/>
                </a:solidFill>
                <a:latin typeface="Arial" pitchFamily="34" charset="0"/>
                <a:cs typeface="Arial" pitchFamily="34" charset="0"/>
              </a:rPr>
              <a:t>Commissione Internazionalizzazione</a:t>
            </a:r>
            <a:endParaRPr lang="it-IT"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395536" y="1196752"/>
            <a:ext cx="8208912" cy="4536505"/>
          </a:xfrm>
          <a:prstGeom prst="rect">
            <a:avLst/>
          </a:prstGeom>
          <a:ln>
            <a:noFill/>
          </a:ln>
        </p:spPr>
        <p:txBody>
          <a:bodyPr>
            <a:noAutofit/>
          </a:bodyPr>
          <a:lstStyle/>
          <a:p>
            <a:pPr algn="ctr" fontAlgn="base"/>
            <a:r>
              <a:rPr lang="it-IT" b="1" dirty="0"/>
              <a:t>SO PERSONALE - </a:t>
            </a:r>
            <a:r>
              <a:rPr lang="it-IT" b="1" dirty="0">
                <a:solidFill>
                  <a:srgbClr val="000000"/>
                </a:solidFill>
                <a:ea typeface="Microsoft YaHei" pitchFamily="2"/>
                <a:cs typeface="Lucida Sans" pitchFamily="2"/>
              </a:rPr>
              <a:t>Art. 162 c.7 TUIR</a:t>
            </a:r>
            <a:endParaRPr lang="it-IT" dirty="0"/>
          </a:p>
          <a:p>
            <a:pPr algn="ctr"/>
            <a:r>
              <a:rPr lang="it-IT" b="1" dirty="0"/>
              <a:t>STABILE ORGANIZZAZIONE E CONTROLLO SOCIETARIO</a:t>
            </a:r>
          </a:p>
          <a:p>
            <a:pPr algn="just"/>
            <a:endParaRPr lang="it-IT" dirty="0"/>
          </a:p>
          <a:p>
            <a:pPr algn="just"/>
            <a:r>
              <a:rPr lang="it-IT" dirty="0"/>
              <a:t>c.9 Il fatto che </a:t>
            </a:r>
            <a:r>
              <a:rPr lang="it-IT" b="1" dirty="0"/>
              <a:t>un'impresa non residente </a:t>
            </a:r>
            <a:r>
              <a:rPr lang="it-IT" dirty="0"/>
              <a:t>con o senza stabile organizzazione nel territorio dello Stato </a:t>
            </a:r>
            <a:r>
              <a:rPr lang="it-IT" b="1" dirty="0"/>
              <a:t>controlli un'impresa residente, ne sia controllata, o che entrambe le imprese siano controllate da un terzo soggetto</a:t>
            </a:r>
            <a:r>
              <a:rPr lang="it-IT" dirty="0"/>
              <a:t> esercente o no attività d'impresa </a:t>
            </a:r>
            <a:r>
              <a:rPr lang="it-IT" b="1" u="sng" dirty="0"/>
              <a:t>non costituisce di per sé motivo sufficiente per considerare una qualsiasi di dette imprese una stabile organizzazione dell'altra</a:t>
            </a:r>
            <a:r>
              <a:rPr lang="it-IT" dirty="0"/>
              <a:t>.</a:t>
            </a:r>
          </a:p>
          <a:p>
            <a:pPr algn="just"/>
            <a:endParaRPr lang="it-IT" dirty="0"/>
          </a:p>
          <a:p>
            <a:pPr algn="just"/>
            <a:r>
              <a:rPr lang="it-IT" dirty="0"/>
              <a:t>Il principio dell’irrilevanza dei rapporti di controllo nei Modelli di convenzione per evitare le doppie imposizioni</a:t>
            </a:r>
          </a:p>
          <a:p>
            <a:pPr algn="just">
              <a:buFontTx/>
              <a:buChar char="-"/>
            </a:pPr>
            <a:r>
              <a:rPr lang="it-IT" b="1" dirty="0"/>
              <a:t>Cassazione n. 7682/2002 (Philip </a:t>
            </a:r>
            <a:r>
              <a:rPr lang="it-IT" b="1" dirty="0" err="1"/>
              <a:t>Morris</a:t>
            </a:r>
            <a:r>
              <a:rPr lang="it-IT" b="1" dirty="0"/>
              <a:t>): </a:t>
            </a:r>
            <a:r>
              <a:rPr lang="it-IT" dirty="0"/>
              <a:t>stabile organizzazione plurima, rilevanza della partecipazione alle trattative, affidamento di funzioni a società del gruppo</a:t>
            </a:r>
          </a:p>
          <a:p>
            <a:pPr algn="just"/>
            <a:r>
              <a:rPr lang="it-IT" dirty="0"/>
              <a:t>È ovvio che, nella verifica dell’esistenza di un rapporto di dipendenza, occorre tener presente che lo stesso non può essere identificato con la mera appartenenza di una società ad un gruppo perché la stessa possa essere considerata stabile organizzazione di una o più altre società del gruppo. </a:t>
            </a:r>
          </a:p>
          <a:p>
            <a:pPr algn="just">
              <a:buFontTx/>
              <a:buChar char="-"/>
            </a:pPr>
            <a:r>
              <a:rPr lang="it-IT" b="1" dirty="0"/>
              <a:t>Cassazione n. 6799/2004, CTR Lombardia n. 137/2009 e n. 3769/2012</a:t>
            </a:r>
            <a:r>
              <a:rPr lang="it-IT" dirty="0"/>
              <a:t>: valore meramente indiziario del controllo</a:t>
            </a:r>
          </a:p>
          <a:p>
            <a:pPr algn="just" fontAlgn="base"/>
            <a:endParaRPr lang="it-IT" dirty="0"/>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
        <p:nvSpPr>
          <p:cNvPr id="11" name="Rettangolo 10">
            <a:extLst>
              <a:ext uri="{FF2B5EF4-FFF2-40B4-BE49-F238E27FC236}">
                <a16:creationId xmlns="" xmlns:a16="http://schemas.microsoft.com/office/drawing/2014/main" id="{2EAB8F5F-6825-456A-B32C-8979ACD4789A}"/>
              </a:ext>
            </a:extLst>
          </p:cNvPr>
          <p:cNvSpPr/>
          <p:nvPr/>
        </p:nvSpPr>
        <p:spPr>
          <a:xfrm>
            <a:off x="251524" y="1916832"/>
            <a:ext cx="8496940" cy="165618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395536" y="1196752"/>
            <a:ext cx="8208912" cy="4536505"/>
          </a:xfrm>
          <a:prstGeom prst="rect">
            <a:avLst/>
          </a:prstGeom>
          <a:ln>
            <a:noFill/>
          </a:ln>
        </p:spPr>
        <p:txBody>
          <a:bodyPr>
            <a:noAutofit/>
          </a:bodyPr>
          <a:lstStyle/>
          <a:p>
            <a:pPr algn="ctr" fontAlgn="base"/>
            <a:r>
              <a:rPr lang="it-IT" b="1" dirty="0"/>
              <a:t>SO PERSONALE - </a:t>
            </a:r>
            <a:r>
              <a:rPr lang="it-IT" b="1" dirty="0">
                <a:solidFill>
                  <a:srgbClr val="000000"/>
                </a:solidFill>
                <a:ea typeface="Microsoft YaHei" pitchFamily="2"/>
                <a:cs typeface="Lucida Sans" pitchFamily="2"/>
              </a:rPr>
              <a:t>Art. 162 c.7 TUIR</a:t>
            </a:r>
            <a:endParaRPr lang="it-IT" dirty="0"/>
          </a:p>
          <a:p>
            <a:pPr algn="just"/>
            <a:endParaRPr lang="it-IT" dirty="0"/>
          </a:p>
          <a:p>
            <a:pPr algn="just">
              <a:buFontTx/>
              <a:buChar char="-"/>
            </a:pPr>
            <a:r>
              <a:rPr lang="it-IT" b="1" dirty="0"/>
              <a:t>Cassazione n. 7682/2002 (Philip </a:t>
            </a:r>
            <a:r>
              <a:rPr lang="it-IT" b="1" dirty="0" err="1"/>
              <a:t>Morris</a:t>
            </a:r>
            <a:r>
              <a:rPr lang="it-IT" b="1" dirty="0"/>
              <a:t>):</a:t>
            </a:r>
          </a:p>
          <a:p>
            <a:pPr algn="just"/>
            <a:r>
              <a:rPr lang="it-IT" dirty="0"/>
              <a:t>Il colosso del tabacco, diretto dalla sede di </a:t>
            </a:r>
            <a:r>
              <a:rPr lang="it-IT" dirty="0" err="1"/>
              <a:t>NewYork</a:t>
            </a:r>
            <a:r>
              <a:rPr lang="it-IT" dirty="0"/>
              <a:t>, si articolava in una ramificata struttura multinazionale di società controllate e collegate, e pur svolgendo in Italia una considerevole attività, né la capogruppo, né le società ad essa collegate avevano istituito una stabile organizzazione.</a:t>
            </a:r>
          </a:p>
          <a:p>
            <a:pPr algn="just"/>
            <a:r>
              <a:rPr lang="it-IT" dirty="0"/>
              <a:t>Contestata pertanto l’omessa contabilizzazione dei corrispettivi che erano stati erogati dall’Amm.ne Monopoli per la fornitura di tabacco greggio, materiali diversi e sigarette marchiate Philip </a:t>
            </a:r>
            <a:r>
              <a:rPr lang="it-IT" dirty="0" err="1"/>
              <a:t>Morris</a:t>
            </a:r>
            <a:r>
              <a:rPr lang="it-IT" dirty="0"/>
              <a:t> in forza di contratti di distribuzione: tutti proventi che «avrebbero dovuto essere assoggettati a tassazione ordinaria in quanto conseguiti tramite una plurima, sebbene occulta, stabile organizzazione presente sul territorio italiano.</a:t>
            </a:r>
          </a:p>
          <a:p>
            <a:pPr algn="just"/>
            <a:r>
              <a:rPr lang="it-IT" dirty="0"/>
              <a:t>La società italiana, nonostante apparisse formalmente autonoma ed indipendente, svolgeva un ruolo essenziale nella produzione del reddito della controllante non residente.</a:t>
            </a:r>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Tree>
    <p:extLst>
      <p:ext uri="{BB962C8B-B14F-4D97-AF65-F5344CB8AC3E}">
        <p14:creationId xmlns="" xmlns:p14="http://schemas.microsoft.com/office/powerpoint/2010/main" val="286477607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
        <p:nvSpPr>
          <p:cNvPr id="11" name="Segnaposto contenuto 2">
            <a:extLst>
              <a:ext uri="{FF2B5EF4-FFF2-40B4-BE49-F238E27FC236}">
                <a16:creationId xmlns="" xmlns:a16="http://schemas.microsoft.com/office/drawing/2014/main" id="{EC134C18-1BEE-4865-AF43-16B28D5E6C1B}"/>
              </a:ext>
            </a:extLst>
          </p:cNvPr>
          <p:cNvSpPr txBox="1">
            <a:spLocks/>
          </p:cNvSpPr>
          <p:nvPr/>
        </p:nvSpPr>
        <p:spPr>
          <a:xfrm>
            <a:off x="251520" y="1268760"/>
            <a:ext cx="8640960" cy="4908203"/>
          </a:xfrm>
          <a:prstGeom prst="rect">
            <a:avLst/>
          </a:prstGeom>
        </p:spPr>
        <p:txBody>
          <a:bodyPr>
            <a:normAutofit/>
          </a:bodyPr>
          <a:lstStyle/>
          <a:p>
            <a:pPr marL="0" marR="0" lvl="0" indent="0" algn="ctr" defTabSz="914400" rtl="0" eaLnBrk="1" fontAlgn="auto" latinLnBrk="0" hangingPunct="1">
              <a:lnSpc>
                <a:spcPct val="100000"/>
              </a:lnSpc>
              <a:spcBef>
                <a:spcPts val="0"/>
              </a:spcBef>
              <a:spcAft>
                <a:spcPts val="1415"/>
              </a:spcAft>
              <a:buClrTx/>
              <a:buSzPct val="45000"/>
              <a:buFont typeface="StarSymbol"/>
              <a:buNone/>
              <a:tabLst/>
              <a:defRPr/>
            </a:pPr>
            <a:r>
              <a:rPr kumimoji="0" lang="it-IT" sz="2000" b="1" i="0" u="none" strike="noStrike" kern="1200" cap="none" spc="0" normalizeH="0" baseline="0" noProof="0" dirty="0">
                <a:ln>
                  <a:noFill/>
                </a:ln>
                <a:solidFill>
                  <a:srgbClr val="000000"/>
                </a:solidFill>
                <a:effectLst/>
                <a:uLnTx/>
                <a:uFillTx/>
                <a:latin typeface="Calibri"/>
                <a:ea typeface="Microsoft YaHei" pitchFamily="2"/>
                <a:cs typeface="Lucida Sans" pitchFamily="2"/>
              </a:rPr>
              <a:t>STABILE ORGANIZZAZIONE E COMMISSIONARIO</a:t>
            </a:r>
          </a:p>
          <a:p>
            <a:pPr marL="0" marR="0" lvl="0" indent="0" algn="l" defTabSz="914400" rtl="0" eaLnBrk="1" fontAlgn="auto" latinLnBrk="0" hangingPunct="1">
              <a:lnSpc>
                <a:spcPct val="100000"/>
              </a:lnSpc>
              <a:spcBef>
                <a:spcPts val="0"/>
              </a:spcBef>
              <a:spcAft>
                <a:spcPts val="1415"/>
              </a:spcAft>
              <a:buClrTx/>
              <a:buSzPct val="45000"/>
              <a:buFont typeface="StarSymbol"/>
              <a:buNone/>
              <a:tabLst/>
              <a:defRPr/>
            </a:pPr>
            <a:endParaRPr kumimoji="0" lang="it-IT" sz="3200" b="0" i="0" u="none" strike="noStrike" kern="1200" cap="none" spc="0" normalizeH="0" baseline="0" noProof="0" dirty="0">
              <a:ln>
                <a:noFill/>
              </a:ln>
              <a:solidFill>
                <a:srgbClr val="FF0000"/>
              </a:solidFill>
              <a:effectLst/>
              <a:uLnTx/>
              <a:uFillTx/>
              <a:latin typeface="Calibri"/>
              <a:ea typeface="Microsoft YaHei" pitchFamily="2"/>
              <a:cs typeface="Lucida Sans" pitchFamily="2"/>
            </a:endParaRPr>
          </a:p>
          <a:p>
            <a:pPr marL="0" marR="0" lvl="0" indent="0" algn="l" defTabSz="914400" rtl="0" eaLnBrk="1" fontAlgn="auto" latinLnBrk="0" hangingPunct="1">
              <a:lnSpc>
                <a:spcPct val="100000"/>
              </a:lnSpc>
              <a:spcBef>
                <a:spcPts val="0"/>
              </a:spcBef>
              <a:spcAft>
                <a:spcPts val="1415"/>
              </a:spcAft>
              <a:buClrTx/>
              <a:buSzPct val="45000"/>
              <a:buFont typeface="StarSymbol"/>
              <a:buNone/>
              <a:tabLst/>
              <a:defRPr/>
            </a:pPr>
            <a:endParaRPr kumimoji="0" lang="it-IT" sz="3200" b="0" i="0" u="none" strike="noStrike" kern="1200" cap="none" spc="0" normalizeH="0" baseline="0" noProof="0" dirty="0">
              <a:ln>
                <a:noFill/>
              </a:ln>
              <a:solidFill>
                <a:srgbClr val="FF0000"/>
              </a:solidFill>
              <a:effectLst/>
              <a:uLnTx/>
              <a:uFillTx/>
              <a:latin typeface="Calibri"/>
              <a:ea typeface="Microsoft YaHei" pitchFamily="2"/>
              <a:cs typeface="Lucida Sans" pitchFamily="2"/>
            </a:endParaRPr>
          </a:p>
        </p:txBody>
      </p:sp>
      <p:sp>
        <p:nvSpPr>
          <p:cNvPr id="12" name="Rettangolo 11">
            <a:extLst>
              <a:ext uri="{FF2B5EF4-FFF2-40B4-BE49-F238E27FC236}">
                <a16:creationId xmlns="" xmlns:a16="http://schemas.microsoft.com/office/drawing/2014/main" id="{895B2EBF-4FA6-4B3F-A00A-4EB271B7A708}"/>
              </a:ext>
            </a:extLst>
          </p:cNvPr>
          <p:cNvSpPr/>
          <p:nvPr/>
        </p:nvSpPr>
        <p:spPr>
          <a:xfrm>
            <a:off x="1187624" y="2420888"/>
            <a:ext cx="1735704" cy="75794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Committente</a:t>
            </a:r>
          </a:p>
        </p:txBody>
      </p:sp>
      <p:sp>
        <p:nvSpPr>
          <p:cNvPr id="13" name="Rettangolo 12">
            <a:extLst>
              <a:ext uri="{FF2B5EF4-FFF2-40B4-BE49-F238E27FC236}">
                <a16:creationId xmlns="" xmlns:a16="http://schemas.microsoft.com/office/drawing/2014/main" id="{A75B95B9-7137-4A4B-95AA-85BC1056A505}"/>
              </a:ext>
            </a:extLst>
          </p:cNvPr>
          <p:cNvSpPr/>
          <p:nvPr/>
        </p:nvSpPr>
        <p:spPr>
          <a:xfrm>
            <a:off x="5364088" y="2420889"/>
            <a:ext cx="1735704" cy="79208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Commissionario</a:t>
            </a:r>
          </a:p>
        </p:txBody>
      </p:sp>
      <p:sp>
        <p:nvSpPr>
          <p:cNvPr id="14" name="Rettangolo 13">
            <a:extLst>
              <a:ext uri="{FF2B5EF4-FFF2-40B4-BE49-F238E27FC236}">
                <a16:creationId xmlns="" xmlns:a16="http://schemas.microsoft.com/office/drawing/2014/main" id="{0F8CB58A-BD32-4BD9-A23F-FA1952E16921}"/>
              </a:ext>
            </a:extLst>
          </p:cNvPr>
          <p:cNvSpPr/>
          <p:nvPr/>
        </p:nvSpPr>
        <p:spPr>
          <a:xfrm>
            <a:off x="5364088" y="4529797"/>
            <a:ext cx="1735704" cy="732504"/>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Cliente</a:t>
            </a:r>
          </a:p>
        </p:txBody>
      </p:sp>
      <p:cxnSp>
        <p:nvCxnSpPr>
          <p:cNvPr id="15" name="Connettore 2 14">
            <a:extLst>
              <a:ext uri="{FF2B5EF4-FFF2-40B4-BE49-F238E27FC236}">
                <a16:creationId xmlns="" xmlns:a16="http://schemas.microsoft.com/office/drawing/2014/main" id="{47B0DD31-1D8F-4C73-BA28-0AFC50310FF8}"/>
              </a:ext>
            </a:extLst>
          </p:cNvPr>
          <p:cNvCxnSpPr>
            <a:stCxn id="12" idx="3"/>
            <a:endCxn id="13" idx="1"/>
          </p:cNvCxnSpPr>
          <p:nvPr/>
        </p:nvCxnSpPr>
        <p:spPr>
          <a:xfrm>
            <a:off x="2923328" y="2799862"/>
            <a:ext cx="2440760" cy="17071"/>
          </a:xfrm>
          <a:prstGeom prst="straightConnector1">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Connettore 2 16">
            <a:extLst>
              <a:ext uri="{FF2B5EF4-FFF2-40B4-BE49-F238E27FC236}">
                <a16:creationId xmlns="" xmlns:a16="http://schemas.microsoft.com/office/drawing/2014/main" id="{671FE8FD-545A-4E81-A259-38E8757053B2}"/>
              </a:ext>
            </a:extLst>
          </p:cNvPr>
          <p:cNvCxnSpPr>
            <a:cxnSpLocks/>
            <a:stCxn id="12" idx="2"/>
            <a:endCxn id="14" idx="1"/>
          </p:cNvCxnSpPr>
          <p:nvPr/>
        </p:nvCxnSpPr>
        <p:spPr>
          <a:xfrm>
            <a:off x="2055476" y="3178836"/>
            <a:ext cx="3308612" cy="1717213"/>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 name="Connettore diritto 13">
            <a:extLst>
              <a:ext uri="{FF2B5EF4-FFF2-40B4-BE49-F238E27FC236}">
                <a16:creationId xmlns="" xmlns:a16="http://schemas.microsoft.com/office/drawing/2014/main" id="{F0836443-C8A2-44FC-B3A6-6750A93037AD}"/>
              </a:ext>
            </a:extLst>
          </p:cNvPr>
          <p:cNvCxnSpPr/>
          <p:nvPr/>
        </p:nvCxnSpPr>
        <p:spPr>
          <a:xfrm>
            <a:off x="3563888" y="1916832"/>
            <a:ext cx="0" cy="4176464"/>
          </a:xfrm>
          <a:prstGeom prst="line">
            <a:avLst/>
          </a:prstGeom>
          <a:ln w="28575"/>
        </p:spPr>
        <p:style>
          <a:lnRef idx="1">
            <a:schemeClr val="dk1"/>
          </a:lnRef>
          <a:fillRef idx="0">
            <a:schemeClr val="dk1"/>
          </a:fillRef>
          <a:effectRef idx="0">
            <a:schemeClr val="dk1"/>
          </a:effectRef>
          <a:fontRef idx="minor">
            <a:schemeClr val="tx1"/>
          </a:fontRef>
        </p:style>
      </p:cxnSp>
      <p:sp>
        <p:nvSpPr>
          <p:cNvPr id="23" name="CasellaDiTesto 22">
            <a:extLst>
              <a:ext uri="{FF2B5EF4-FFF2-40B4-BE49-F238E27FC236}">
                <a16:creationId xmlns="" xmlns:a16="http://schemas.microsoft.com/office/drawing/2014/main" id="{E027BF73-7421-4B8A-9E7F-D7035BD23B26}"/>
              </a:ext>
            </a:extLst>
          </p:cNvPr>
          <p:cNvSpPr txBox="1"/>
          <p:nvPr/>
        </p:nvSpPr>
        <p:spPr>
          <a:xfrm>
            <a:off x="3707904" y="2737495"/>
            <a:ext cx="1657043" cy="830997"/>
          </a:xfrm>
          <a:prstGeom prst="rect">
            <a:avLst/>
          </a:prstGeom>
          <a:noFill/>
        </p:spPr>
        <p:txBody>
          <a:bodyPr wrap="square" rtlCol="0">
            <a:spAutoFit/>
          </a:bodyPr>
          <a:lstStyle/>
          <a:p>
            <a:r>
              <a:rPr lang="it-IT" sz="1600" b="1" dirty="0"/>
              <a:t>Contratto di commissione</a:t>
            </a:r>
          </a:p>
          <a:p>
            <a:r>
              <a:rPr lang="it-IT" sz="1600" dirty="0"/>
              <a:t>art. 1731 cc</a:t>
            </a:r>
          </a:p>
        </p:txBody>
      </p:sp>
      <p:sp>
        <p:nvSpPr>
          <p:cNvPr id="24" name="CasellaDiTesto 23">
            <a:extLst>
              <a:ext uri="{FF2B5EF4-FFF2-40B4-BE49-F238E27FC236}">
                <a16:creationId xmlns="" xmlns:a16="http://schemas.microsoft.com/office/drawing/2014/main" id="{201C0E3F-DE70-4FC3-BABF-F8BC4B2E88CC}"/>
              </a:ext>
            </a:extLst>
          </p:cNvPr>
          <p:cNvSpPr txBox="1"/>
          <p:nvPr/>
        </p:nvSpPr>
        <p:spPr>
          <a:xfrm>
            <a:off x="3707904" y="4365104"/>
            <a:ext cx="1657043" cy="584775"/>
          </a:xfrm>
          <a:prstGeom prst="rect">
            <a:avLst/>
          </a:prstGeom>
          <a:noFill/>
        </p:spPr>
        <p:txBody>
          <a:bodyPr wrap="square" rtlCol="0">
            <a:spAutoFit/>
          </a:bodyPr>
          <a:lstStyle/>
          <a:p>
            <a:r>
              <a:rPr lang="it-IT" sz="1600" dirty="0"/>
              <a:t>Flusso </a:t>
            </a:r>
          </a:p>
          <a:p>
            <a:r>
              <a:rPr lang="it-IT" sz="1600" dirty="0"/>
              <a:t>dei beni</a:t>
            </a:r>
          </a:p>
        </p:txBody>
      </p:sp>
      <p:sp>
        <p:nvSpPr>
          <p:cNvPr id="25" name="CasellaDiTesto 24">
            <a:extLst>
              <a:ext uri="{FF2B5EF4-FFF2-40B4-BE49-F238E27FC236}">
                <a16:creationId xmlns="" xmlns:a16="http://schemas.microsoft.com/office/drawing/2014/main" id="{F0F06F87-E734-4E4C-A8E1-4ACCFC409264}"/>
              </a:ext>
            </a:extLst>
          </p:cNvPr>
          <p:cNvSpPr txBox="1"/>
          <p:nvPr/>
        </p:nvSpPr>
        <p:spPr>
          <a:xfrm>
            <a:off x="2483768" y="5661248"/>
            <a:ext cx="2168687" cy="369332"/>
          </a:xfrm>
          <a:prstGeom prst="rect">
            <a:avLst/>
          </a:prstGeom>
          <a:noFill/>
        </p:spPr>
        <p:txBody>
          <a:bodyPr wrap="square" rtlCol="0">
            <a:spAutoFit/>
          </a:bodyPr>
          <a:lstStyle/>
          <a:p>
            <a:r>
              <a:rPr lang="it-IT" dirty="0"/>
              <a:t>Stato A           Stato B</a:t>
            </a:r>
          </a:p>
        </p:txBody>
      </p:sp>
      <p:cxnSp>
        <p:nvCxnSpPr>
          <p:cNvPr id="44" name="Connettore 2 43"/>
          <p:cNvCxnSpPr>
            <a:cxnSpLocks/>
            <a:stCxn id="13" idx="2"/>
            <a:endCxn id="14" idx="0"/>
          </p:cNvCxnSpPr>
          <p:nvPr/>
        </p:nvCxnSpPr>
        <p:spPr>
          <a:xfrm>
            <a:off x="6231940" y="3212977"/>
            <a:ext cx="0" cy="131682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45" name="CasellaDiTesto 44">
            <a:extLst>
              <a:ext uri="{FF2B5EF4-FFF2-40B4-BE49-F238E27FC236}">
                <a16:creationId xmlns="" xmlns:a16="http://schemas.microsoft.com/office/drawing/2014/main" id="{A618565C-9D0F-4728-B3E8-90B9D00FF77A}"/>
              </a:ext>
            </a:extLst>
          </p:cNvPr>
          <p:cNvSpPr txBox="1"/>
          <p:nvPr/>
        </p:nvSpPr>
        <p:spPr>
          <a:xfrm>
            <a:off x="6228184" y="3318083"/>
            <a:ext cx="3324637" cy="830997"/>
          </a:xfrm>
          <a:prstGeom prst="rect">
            <a:avLst/>
          </a:prstGeom>
          <a:noFill/>
        </p:spPr>
        <p:txBody>
          <a:bodyPr wrap="square" rtlCol="0">
            <a:spAutoFit/>
          </a:bodyPr>
          <a:lstStyle/>
          <a:p>
            <a:r>
              <a:rPr lang="it-IT" sz="1600" dirty="0"/>
              <a:t>Vendita (o acquisto) di beni:</a:t>
            </a:r>
          </a:p>
          <a:p>
            <a:pPr marL="285750" indent="-285750">
              <a:buFontTx/>
              <a:buChar char="-"/>
            </a:pPr>
            <a:r>
              <a:rPr lang="it-IT" sz="1600" dirty="0"/>
              <a:t>In nome del commissionario</a:t>
            </a:r>
          </a:p>
          <a:p>
            <a:pPr marL="285750" indent="-285750">
              <a:buFontTx/>
              <a:buChar char="-"/>
            </a:pPr>
            <a:r>
              <a:rPr lang="it-IT" sz="1600" dirty="0"/>
              <a:t>Per conto del committente</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755576" y="1628800"/>
            <a:ext cx="7704856" cy="4608513"/>
          </a:xfrm>
          <a:prstGeom prst="rect">
            <a:avLst/>
          </a:prstGeom>
          <a:ln>
            <a:noFill/>
          </a:ln>
        </p:spPr>
        <p:txBody>
          <a:bodyPr>
            <a:noAutofit/>
          </a:bodyPr>
          <a:lstStyle/>
          <a:p>
            <a:pPr algn="just"/>
            <a:r>
              <a:rPr lang="it-IT" b="1" dirty="0"/>
              <a:t>STABILE ORGANIZZAZIONE E COMMISSIONARIO</a:t>
            </a:r>
          </a:p>
          <a:p>
            <a:pPr algn="just"/>
            <a:endParaRPr lang="it-IT" dirty="0"/>
          </a:p>
          <a:p>
            <a:pPr algn="just"/>
            <a:r>
              <a:rPr lang="it-IT" u="sng" dirty="0"/>
              <a:t>CTR Lombardia n. 137/2009, Cassazione n. 3769/2012 Caso Boston</a:t>
            </a:r>
          </a:p>
          <a:p>
            <a:pPr algn="just">
              <a:buFontTx/>
              <a:buChar char="-"/>
            </a:pPr>
            <a:r>
              <a:rPr lang="it-IT" dirty="0"/>
              <a:t>Favorevole al contribuente</a:t>
            </a:r>
          </a:p>
          <a:p>
            <a:pPr algn="just">
              <a:buFontTx/>
              <a:buChar char="-"/>
            </a:pPr>
            <a:r>
              <a:rPr lang="it-IT" dirty="0"/>
              <a:t>Il controllo azionario non costituisce di per sé elemento dirimente per stabilire il grado di dipendenza sebbene tale circostanza potrebbe costituirne un indizio</a:t>
            </a:r>
          </a:p>
          <a:p>
            <a:pPr algn="just">
              <a:buFontTx/>
              <a:buChar char="-"/>
            </a:pPr>
            <a:r>
              <a:rPr lang="it-IT" dirty="0"/>
              <a:t>L’indicazione degli amministratori e sindaci della partecipata da parte della controllante costituiscono un «evento inevitabile» e privo di rilievo</a:t>
            </a:r>
          </a:p>
          <a:p>
            <a:pPr algn="just">
              <a:buFontTx/>
              <a:buChar char="-"/>
            </a:pPr>
            <a:r>
              <a:rPr lang="it-IT" dirty="0"/>
              <a:t>Avere come unico committente una società consociata non è un elemento dirimente</a:t>
            </a:r>
          </a:p>
          <a:p>
            <a:pPr algn="just">
              <a:buFontTx/>
              <a:buChar char="-"/>
            </a:pPr>
            <a:r>
              <a:rPr lang="it-IT" dirty="0"/>
              <a:t>Indici dell’autonomia della controllata:</a:t>
            </a:r>
          </a:p>
          <a:p>
            <a:pPr lvl="1" algn="just">
              <a:buFontTx/>
              <a:buChar char="-"/>
            </a:pPr>
            <a:r>
              <a:rPr lang="it-IT" dirty="0" err="1"/>
              <a:t>Spendita</a:t>
            </a:r>
            <a:r>
              <a:rPr lang="it-IT" dirty="0"/>
              <a:t> del nome e non quello della casa madre</a:t>
            </a:r>
          </a:p>
          <a:p>
            <a:pPr lvl="1" algn="just">
              <a:buFontTx/>
              <a:buChar char="-"/>
            </a:pPr>
            <a:r>
              <a:rPr lang="it-IT" dirty="0"/>
              <a:t>Possibilità del cliente, in caso di difetti del prodotto di agire solamente nei confronti della società italiana</a:t>
            </a:r>
          </a:p>
          <a:p>
            <a:pPr lvl="1" algn="just">
              <a:buFontTx/>
              <a:buChar char="-"/>
            </a:pPr>
            <a:r>
              <a:rPr lang="it-IT" dirty="0"/>
              <a:t>Possibilità della controllata di cedere automaticamente crediti verso la clientela</a:t>
            </a:r>
          </a:p>
          <a:p>
            <a:pPr algn="just"/>
            <a:endParaRPr lang="it-IT" dirty="0"/>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755576" y="1453210"/>
            <a:ext cx="7848871" cy="4784104"/>
          </a:xfrm>
          <a:prstGeom prst="rect">
            <a:avLst/>
          </a:prstGeom>
          <a:ln>
            <a:noFill/>
          </a:ln>
        </p:spPr>
        <p:txBody>
          <a:bodyPr>
            <a:noAutofit/>
          </a:bodyPr>
          <a:lstStyle/>
          <a:p>
            <a:pPr algn="just"/>
            <a:r>
              <a:rPr lang="it-IT" b="1" dirty="0"/>
              <a:t>STABILE ORGANIZZAZIONE E COMMISSIONARIO</a:t>
            </a:r>
          </a:p>
          <a:p>
            <a:endParaRPr lang="it-IT" u="sng" dirty="0"/>
          </a:p>
          <a:p>
            <a:pPr algn="just"/>
            <a:r>
              <a:rPr lang="it-IT" u="sng" dirty="0"/>
              <a:t>CTR Lombardia n. 125/2011</a:t>
            </a:r>
          </a:p>
          <a:p>
            <a:pPr algn="just">
              <a:buFontTx/>
              <a:buChar char="-"/>
            </a:pPr>
            <a:r>
              <a:rPr lang="it-IT" dirty="0"/>
              <a:t>Favorevole al contribuente</a:t>
            </a:r>
          </a:p>
          <a:p>
            <a:pPr algn="just">
              <a:buFontTx/>
              <a:buChar char="-"/>
            </a:pPr>
            <a:r>
              <a:rPr lang="it-IT" dirty="0"/>
              <a:t>Non configura una SO la società italiana che agisce come commissionaria della sua controllante estera laddove dal contratto di commissione si evinca</a:t>
            </a:r>
          </a:p>
          <a:p>
            <a:pPr lvl="1" algn="just">
              <a:buFontTx/>
              <a:buChar char="-"/>
            </a:pPr>
            <a:r>
              <a:rPr lang="it-IT" dirty="0"/>
              <a:t>La totale assunzione del rischio d’impresa da parte della controllata italiana</a:t>
            </a:r>
          </a:p>
          <a:p>
            <a:pPr lvl="1" algn="just">
              <a:buFontTx/>
              <a:buChar char="-"/>
            </a:pPr>
            <a:r>
              <a:rPr lang="it-IT" dirty="0"/>
              <a:t>L’espressa esclusione del potere di stipulare contratti in nome e per conto della casa madre non residente</a:t>
            </a:r>
          </a:p>
          <a:p>
            <a:pPr lvl="1" algn="just">
              <a:buFontTx/>
              <a:buChar char="-"/>
            </a:pPr>
            <a:endParaRPr lang="it-IT" dirty="0"/>
          </a:p>
          <a:p>
            <a:pPr lvl="1" algn="just">
              <a:buFontTx/>
              <a:buChar char="-"/>
            </a:pPr>
            <a:endParaRPr lang="it-IT" dirty="0"/>
          </a:p>
          <a:p>
            <a:pPr algn="just"/>
            <a:r>
              <a:rPr lang="it-IT" sz="2000" dirty="0"/>
              <a:t>GIURISPRUDENZA INTERNAZIONALE</a:t>
            </a:r>
          </a:p>
          <a:p>
            <a:pPr algn="just"/>
            <a:r>
              <a:rPr lang="it-IT" u="sng" dirty="0" err="1"/>
              <a:t>Conseil</a:t>
            </a:r>
            <a:r>
              <a:rPr lang="it-IT" u="sng" dirty="0"/>
              <a:t> d’</a:t>
            </a:r>
            <a:r>
              <a:rPr lang="it-IT" u="sng" dirty="0" err="1"/>
              <a:t>Etat</a:t>
            </a:r>
            <a:r>
              <a:rPr lang="it-IT" u="sng" dirty="0"/>
              <a:t> francese nel caso Zimmer (2010) e Corte Suprema di Oslo nel caso Dell (2011):</a:t>
            </a:r>
            <a:r>
              <a:rPr lang="it-IT" dirty="0"/>
              <a:t> evitare un aggiramento della norma sulla S.O. dovuto al fatto che il soggetto agente negozia tutti gli elementi essenziali del contratto, ma lascia firmare il contratto dall’impresa straniera per la quale agisce.</a:t>
            </a:r>
          </a:p>
          <a:p>
            <a:pPr algn="just"/>
            <a:endParaRPr lang="it-IT" dirty="0"/>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539552" y="1321820"/>
            <a:ext cx="8136904" cy="4915494"/>
          </a:xfrm>
          <a:prstGeom prst="rect">
            <a:avLst/>
          </a:prstGeom>
          <a:ln>
            <a:noFill/>
          </a:ln>
        </p:spPr>
        <p:txBody>
          <a:bodyPr>
            <a:noAutofit/>
          </a:bodyPr>
          <a:lstStyle/>
          <a:p>
            <a:pPr algn="just"/>
            <a:r>
              <a:rPr lang="it-IT" b="1" dirty="0"/>
              <a:t>STABILE ORGANIZZAZIONE E COMMISSIONARIO</a:t>
            </a:r>
            <a:endParaRPr lang="it-IT" dirty="0"/>
          </a:p>
          <a:p>
            <a:pPr algn="just"/>
            <a:r>
              <a:rPr lang="it-IT" sz="2000" dirty="0"/>
              <a:t>GIURISPRUDENZA INTERNAZIONALE</a:t>
            </a:r>
          </a:p>
          <a:p>
            <a:r>
              <a:rPr lang="it-IT" u="sng" dirty="0"/>
              <a:t>Sentenza Corte suprema spagnola 12/01/2010 caso Roche</a:t>
            </a:r>
          </a:p>
          <a:p>
            <a:r>
              <a:rPr lang="it-IT" dirty="0"/>
              <a:t>Tesi sostanzialistica:</a:t>
            </a:r>
          </a:p>
          <a:p>
            <a:pPr lvl="1">
              <a:buFontTx/>
              <a:buChar char="-"/>
            </a:pPr>
            <a:r>
              <a:rPr lang="it-IT" dirty="0"/>
              <a:t>Esistenza di una stabile organizzazione personale</a:t>
            </a:r>
          </a:p>
          <a:p>
            <a:pPr lvl="1">
              <a:buFontTx/>
              <a:buChar char="-"/>
            </a:pPr>
            <a:r>
              <a:rPr lang="it-IT" dirty="0"/>
              <a:t>L’attività promozionale svolta da Roche </a:t>
            </a:r>
            <a:r>
              <a:rPr lang="it-IT" dirty="0" err="1"/>
              <a:t>Swiss</a:t>
            </a:r>
            <a:r>
              <a:rPr lang="it-IT" dirty="0"/>
              <a:t> risultava ampia e l’attività produttiva era condotta sulla base delle precise istruzioni di Roche </a:t>
            </a:r>
            <a:r>
              <a:rPr lang="it-IT" dirty="0" err="1"/>
              <a:t>Swiss</a:t>
            </a:r>
            <a:endParaRPr lang="it-IT" dirty="0"/>
          </a:p>
          <a:p>
            <a:pPr lvl="1">
              <a:buFontTx/>
              <a:buChar char="-"/>
            </a:pPr>
            <a:r>
              <a:rPr lang="it-IT" dirty="0"/>
              <a:t>La circostanza che Roche </a:t>
            </a:r>
            <a:r>
              <a:rPr lang="it-IT" dirty="0" err="1"/>
              <a:t>Spain</a:t>
            </a:r>
            <a:r>
              <a:rPr lang="it-IT" dirty="0"/>
              <a:t> non potesse concludere contratti in nome di Roche </a:t>
            </a:r>
            <a:r>
              <a:rPr lang="it-IT" dirty="0" err="1"/>
              <a:t>Swiss</a:t>
            </a:r>
            <a:r>
              <a:rPr lang="it-IT" dirty="0"/>
              <a:t> non è stata ritenuta fondamentale</a:t>
            </a:r>
          </a:p>
          <a:p>
            <a:endParaRPr lang="it-IT" dirty="0"/>
          </a:p>
          <a:p>
            <a:r>
              <a:rPr lang="it-IT" u="sng" dirty="0"/>
              <a:t>Sentenza Corte suprema spagnola 18/06/2014 caso </a:t>
            </a:r>
            <a:r>
              <a:rPr lang="it-IT" u="sng" dirty="0" err="1"/>
              <a:t>Borax</a:t>
            </a:r>
            <a:endParaRPr lang="it-IT" u="sng" dirty="0"/>
          </a:p>
          <a:p>
            <a:r>
              <a:rPr lang="it-IT" dirty="0"/>
              <a:t>Conferma tesi sostanzialistica:</a:t>
            </a:r>
          </a:p>
          <a:p>
            <a:pPr lvl="1">
              <a:buFontTx/>
              <a:buChar char="-"/>
            </a:pPr>
            <a:r>
              <a:rPr lang="it-IT" dirty="0"/>
              <a:t>I termini del contratto tra </a:t>
            </a:r>
            <a:r>
              <a:rPr lang="it-IT" dirty="0" err="1"/>
              <a:t>Borax</a:t>
            </a:r>
            <a:r>
              <a:rPr lang="it-IT" dirty="0"/>
              <a:t> </a:t>
            </a:r>
            <a:r>
              <a:rPr lang="it-IT" dirty="0" err="1"/>
              <a:t>Spain</a:t>
            </a:r>
            <a:r>
              <a:rPr lang="it-IT" dirty="0"/>
              <a:t> e </a:t>
            </a:r>
            <a:r>
              <a:rPr lang="it-IT" dirty="0" err="1"/>
              <a:t>Borax</a:t>
            </a:r>
            <a:r>
              <a:rPr lang="it-IT" dirty="0"/>
              <a:t> UK qualificavano il primo come agente dipendente del secondo</a:t>
            </a:r>
          </a:p>
          <a:p>
            <a:pPr lvl="1">
              <a:buFontTx/>
              <a:buChar char="-"/>
            </a:pPr>
            <a:r>
              <a:rPr lang="it-IT" dirty="0"/>
              <a:t>Nessuna differenza tra le attività svolte da </a:t>
            </a:r>
            <a:r>
              <a:rPr lang="it-IT" dirty="0" err="1"/>
              <a:t>Borax</a:t>
            </a:r>
            <a:r>
              <a:rPr lang="it-IT" dirty="0"/>
              <a:t> </a:t>
            </a:r>
            <a:r>
              <a:rPr lang="it-IT" dirty="0" err="1"/>
              <a:t>Spain</a:t>
            </a:r>
            <a:r>
              <a:rPr lang="it-IT" dirty="0"/>
              <a:t> ante e post </a:t>
            </a:r>
            <a:r>
              <a:rPr lang="it-IT" dirty="0" err="1"/>
              <a:t>restructuring</a:t>
            </a:r>
            <a:endParaRPr lang="it-IT" dirty="0"/>
          </a:p>
          <a:p>
            <a:pPr lvl="1">
              <a:buFontTx/>
              <a:buChar char="-"/>
            </a:pPr>
            <a:r>
              <a:rPr lang="it-IT" dirty="0" err="1"/>
              <a:t>Borax</a:t>
            </a:r>
            <a:r>
              <a:rPr lang="it-IT" dirty="0"/>
              <a:t> </a:t>
            </a:r>
            <a:r>
              <a:rPr lang="it-IT" dirty="0" err="1"/>
              <a:t>Spain</a:t>
            </a:r>
            <a:r>
              <a:rPr lang="it-IT" dirty="0"/>
              <a:t> svolgeva in Spagna un «</a:t>
            </a:r>
            <a:r>
              <a:rPr lang="it-IT" dirty="0" err="1"/>
              <a:t>complex</a:t>
            </a:r>
            <a:r>
              <a:rPr lang="it-IT" dirty="0"/>
              <a:t> business», in Spagna si completava un intero ciclo economico.</a:t>
            </a:r>
          </a:p>
          <a:p>
            <a:pPr algn="just"/>
            <a:endParaRPr lang="it-IT" dirty="0"/>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Tree>
    <p:extLst>
      <p:ext uri="{BB962C8B-B14F-4D97-AF65-F5344CB8AC3E}">
        <p14:creationId xmlns="" xmlns:p14="http://schemas.microsoft.com/office/powerpoint/2010/main" val="279661073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1187624" y="1844824"/>
            <a:ext cx="6840760" cy="4392489"/>
          </a:xfrm>
          <a:prstGeom prst="rect">
            <a:avLst/>
          </a:prstGeom>
          <a:ln>
            <a:noFill/>
          </a:ln>
        </p:spPr>
        <p:txBody>
          <a:bodyPr>
            <a:noAutofit/>
          </a:bodyPr>
          <a:lstStyle/>
          <a:p>
            <a:pPr algn="just"/>
            <a:r>
              <a:rPr lang="it-IT" b="1" dirty="0"/>
              <a:t>A chi riferire le contestazioni sulla stabile organizzazione “occulta”?</a:t>
            </a:r>
          </a:p>
          <a:p>
            <a:pPr algn="just"/>
            <a:endParaRPr lang="it-IT" u="sng" dirty="0"/>
          </a:p>
          <a:p>
            <a:pPr algn="just">
              <a:buFontTx/>
              <a:buChar char="-"/>
            </a:pPr>
            <a:r>
              <a:rPr lang="it-IT" dirty="0"/>
              <a:t> In linea di principio il soggetto a cui imputare il </a:t>
            </a:r>
            <a:r>
              <a:rPr lang="it-IT" b="1" dirty="0"/>
              <a:t>reddito ascrivibile alla stabile organizzazione </a:t>
            </a:r>
            <a:r>
              <a:rPr lang="it-IT" dirty="0"/>
              <a:t>dovrebbe essere la stessa impresa non residente</a:t>
            </a:r>
          </a:p>
          <a:p>
            <a:pPr algn="just"/>
            <a:endParaRPr lang="it-IT" dirty="0"/>
          </a:p>
          <a:p>
            <a:pPr algn="just">
              <a:buFontTx/>
              <a:buChar char="-"/>
            </a:pPr>
            <a:r>
              <a:rPr lang="it-IT" dirty="0"/>
              <a:t> In realtà, l’individuazione del </a:t>
            </a:r>
            <a:r>
              <a:rPr lang="it-IT" b="1" dirty="0"/>
              <a:t>soggetto passivo a cui imputare il reddito della stabile organizzazione, ed anche di colui che </a:t>
            </a:r>
            <a:r>
              <a:rPr lang="it-IT" dirty="0"/>
              <a:t>avrà la </a:t>
            </a:r>
            <a:r>
              <a:rPr lang="it-IT" b="1" dirty="0"/>
              <a:t>capacità di stare in giudizio avverso tale accertamento, è tutt’altro che agevole e </a:t>
            </a:r>
            <a:r>
              <a:rPr lang="it-IT" dirty="0"/>
              <a:t>presenta nella pratica </a:t>
            </a:r>
            <a:r>
              <a:rPr lang="it-IT" b="1" dirty="0"/>
              <a:t>situazioni controverse di non immediata soluzione.</a:t>
            </a:r>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539552" y="1412776"/>
            <a:ext cx="8280920" cy="4824537"/>
          </a:xfrm>
          <a:prstGeom prst="rect">
            <a:avLst/>
          </a:prstGeom>
          <a:ln>
            <a:noFill/>
          </a:ln>
        </p:spPr>
        <p:txBody>
          <a:bodyPr>
            <a:noAutofit/>
          </a:bodyPr>
          <a:lstStyle/>
          <a:p>
            <a:pPr algn="just"/>
            <a:r>
              <a:rPr lang="it-IT" b="1" dirty="0"/>
              <a:t>A chi riferire le contestazioni sulla stabile organizzazione “occulta”?</a:t>
            </a:r>
          </a:p>
          <a:p>
            <a:pPr algn="just"/>
            <a:endParaRPr lang="it-IT" b="1" dirty="0"/>
          </a:p>
          <a:p>
            <a:pPr algn="just"/>
            <a:r>
              <a:rPr lang="it-IT" b="1" dirty="0"/>
              <a:t>Suprema Corte sentenza n. 16106/2011: </a:t>
            </a:r>
            <a:r>
              <a:rPr lang="it-IT" dirty="0"/>
              <a:t>stabile organizzazione un </a:t>
            </a:r>
            <a:r>
              <a:rPr lang="it-IT" b="1" dirty="0"/>
              <a:t>autonomo centro di imputazione dei rapporti tributari, così da attribuirgli </a:t>
            </a:r>
            <a:r>
              <a:rPr lang="it-IT" dirty="0"/>
              <a:t>una soggettività tributaria</a:t>
            </a:r>
          </a:p>
          <a:p>
            <a:pPr lvl="1" algn="just"/>
            <a:endParaRPr lang="it-IT" sz="1200" dirty="0" smtClean="0"/>
          </a:p>
          <a:p>
            <a:pPr lvl="1" algn="just"/>
            <a:r>
              <a:rPr lang="it-IT" dirty="0" smtClean="0"/>
              <a:t>Se </a:t>
            </a:r>
            <a:r>
              <a:rPr lang="it-IT" dirty="0"/>
              <a:t>la stabile organizzazione occulta dell’impresa estera viene contestata </a:t>
            </a:r>
            <a:r>
              <a:rPr lang="it-IT" dirty="0" smtClean="0"/>
              <a:t>come esistente </a:t>
            </a:r>
            <a:r>
              <a:rPr lang="it-IT" dirty="0"/>
              <a:t>in seno ad una </a:t>
            </a:r>
            <a:r>
              <a:rPr lang="it-IT" b="1" dirty="0"/>
              <a:t>società residente in Italia?</a:t>
            </a:r>
          </a:p>
          <a:p>
            <a:pPr lvl="1" algn="just">
              <a:buFontTx/>
              <a:buChar char="-"/>
            </a:pPr>
            <a:r>
              <a:rPr lang="it-IT" dirty="0"/>
              <a:t>destinataria dell’avviso di accertamento conseguente a tale contestazione è </a:t>
            </a:r>
            <a:r>
              <a:rPr lang="it-IT" dirty="0" smtClean="0"/>
              <a:t>la società </a:t>
            </a:r>
            <a:r>
              <a:rPr lang="it-IT" dirty="0"/>
              <a:t>italiana a cui si assommeranno tanto i </a:t>
            </a:r>
            <a:r>
              <a:rPr lang="it-IT" b="1" dirty="0"/>
              <a:t>redditi propri, ossia </a:t>
            </a:r>
            <a:r>
              <a:rPr lang="it-IT" b="1" dirty="0" smtClean="0"/>
              <a:t>quelli conseguiti </a:t>
            </a:r>
            <a:r>
              <a:rPr lang="it-IT" b="1" dirty="0"/>
              <a:t>svolgendo la propria </a:t>
            </a:r>
            <a:r>
              <a:rPr lang="it-IT" dirty="0"/>
              <a:t>attività, e sia </a:t>
            </a:r>
            <a:r>
              <a:rPr lang="it-IT" b="1" dirty="0"/>
              <a:t>quelli contestati in quanto </a:t>
            </a:r>
            <a:r>
              <a:rPr lang="it-IT" b="1" dirty="0" smtClean="0"/>
              <a:t>ascritti per </a:t>
            </a:r>
            <a:r>
              <a:rPr lang="it-IT" b="1" dirty="0"/>
              <a:t>effetto dell’attività </a:t>
            </a:r>
            <a:r>
              <a:rPr lang="it-IT" b="1" dirty="0" err="1"/>
              <a:t>accertativa</a:t>
            </a:r>
            <a:r>
              <a:rPr lang="it-IT" b="1" dirty="0"/>
              <a:t> </a:t>
            </a:r>
            <a:r>
              <a:rPr lang="it-IT" dirty="0"/>
              <a:t>dell’Amministrazione finanziaria </a:t>
            </a:r>
            <a:r>
              <a:rPr lang="it-IT" b="1" dirty="0"/>
              <a:t>alla </a:t>
            </a:r>
            <a:r>
              <a:rPr lang="it-IT" b="1" dirty="0" smtClean="0"/>
              <a:t>presunta stabile </a:t>
            </a:r>
            <a:r>
              <a:rPr lang="it-IT" b="1" dirty="0"/>
              <a:t>organizzazione occulta dell’impresa </a:t>
            </a:r>
            <a:r>
              <a:rPr lang="it-IT" dirty="0"/>
              <a:t>estera. (in contrasto con Sent. 7682/2002)</a:t>
            </a:r>
          </a:p>
          <a:p>
            <a:pPr lvl="1" algn="just">
              <a:buFontTx/>
              <a:buChar char="-"/>
            </a:pPr>
            <a:endParaRPr lang="it-IT" sz="1200" dirty="0"/>
          </a:p>
          <a:p>
            <a:pPr algn="just"/>
            <a:r>
              <a:rPr lang="it-IT" b="1" dirty="0"/>
              <a:t>soggetto titolato a ricevere l’avviso di accertamento </a:t>
            </a:r>
            <a:r>
              <a:rPr lang="it-IT" dirty="0"/>
              <a:t>e ad impugnarlo: nella pratica </a:t>
            </a:r>
            <a:r>
              <a:rPr lang="it-IT" dirty="0" smtClean="0"/>
              <a:t>si osserva </a:t>
            </a:r>
            <a:r>
              <a:rPr lang="it-IT" dirty="0"/>
              <a:t>sovente che le </a:t>
            </a:r>
            <a:r>
              <a:rPr lang="it-IT" b="1" dirty="0"/>
              <a:t>notifiche sono effettuate a tutti i potenziali attori coinvolti: </a:t>
            </a:r>
            <a:r>
              <a:rPr lang="it-IT" b="1" dirty="0" smtClean="0"/>
              <a:t>la stabile </a:t>
            </a:r>
            <a:r>
              <a:rPr lang="it-IT" b="1" dirty="0"/>
              <a:t>organizzazione, la società residente in Italia presso cui si presume si trovi </a:t>
            </a:r>
            <a:r>
              <a:rPr lang="it-IT" b="1" dirty="0" smtClean="0"/>
              <a:t>la stabile </a:t>
            </a:r>
            <a:r>
              <a:rPr lang="it-IT" dirty="0"/>
              <a:t>organizzazione e </a:t>
            </a:r>
            <a:r>
              <a:rPr lang="it-IT" b="1" dirty="0"/>
              <a:t>l’impresa estera titolare della presunta stabile organizzazione</a:t>
            </a:r>
            <a:endParaRPr lang="it-IT" dirty="0"/>
          </a:p>
          <a:p>
            <a:pPr algn="just"/>
            <a:endParaRPr lang="it-IT" dirty="0"/>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4"/>
          <p:cNvSpPr txBox="1"/>
          <p:nvPr/>
        </p:nvSpPr>
        <p:spPr>
          <a:xfrm>
            <a:off x="3203848" y="141015"/>
            <a:ext cx="5040560" cy="1200329"/>
          </a:xfrm>
          <a:prstGeom prst="rect">
            <a:avLst/>
          </a:prstGeom>
          <a:noFill/>
          <a:ln>
            <a:noFill/>
          </a:ln>
        </p:spPr>
        <p:txBody>
          <a:bodyPr vert="horz" wrap="square" lIns="91440" tIns="45720" rIns="91440" bIns="45720" anchor="t" anchorCtr="1" compatLnSpc="1">
            <a:spAutoFit/>
          </a:bodyPr>
          <a:lstStyle/>
          <a:p>
            <a:pPr lvl="0">
              <a:defRPr sz="1800" b="0" i="0" u="none" strike="noStrike" kern="0" cap="none" spc="0" baseline="0">
                <a:solidFill>
                  <a:srgbClr val="000000"/>
                </a:solidFill>
                <a:uFillTx/>
              </a:defRPr>
            </a:pPr>
            <a:r>
              <a:rPr lang="it-IT" sz="2400" b="1" i="0" u="none" strike="noStrike" kern="1200" cap="none" spc="0" baseline="0" dirty="0">
                <a:solidFill>
                  <a:schemeClr val="accent2"/>
                </a:solidFill>
                <a:uFillTx/>
                <a:latin typeface="Arial"/>
                <a:cs typeface="Arial"/>
              </a:rPr>
              <a:t>“L</a:t>
            </a:r>
            <a:r>
              <a:rPr lang="it-IT" sz="2400" b="1" dirty="0">
                <a:solidFill>
                  <a:schemeClr val="accent2"/>
                </a:solidFill>
                <a:latin typeface="Arial"/>
                <a:cs typeface="Arial"/>
              </a:rPr>
              <a:t>e novità in materia di stabile organizzazione ed il regime di </a:t>
            </a:r>
            <a:r>
              <a:rPr lang="it-IT" sz="2400" b="1" dirty="0" err="1">
                <a:solidFill>
                  <a:schemeClr val="accent2"/>
                </a:solidFill>
                <a:latin typeface="Arial"/>
                <a:cs typeface="Arial"/>
              </a:rPr>
              <a:t>Branch</a:t>
            </a:r>
            <a:r>
              <a:rPr lang="it-IT" sz="2400" b="1" dirty="0">
                <a:solidFill>
                  <a:schemeClr val="accent2"/>
                </a:solidFill>
                <a:latin typeface="Arial"/>
                <a:cs typeface="Arial"/>
              </a:rPr>
              <a:t> </a:t>
            </a:r>
            <a:r>
              <a:rPr lang="it-IT" sz="2400" b="1" dirty="0" err="1">
                <a:solidFill>
                  <a:schemeClr val="accent2"/>
                </a:solidFill>
                <a:latin typeface="Arial"/>
                <a:cs typeface="Arial"/>
              </a:rPr>
              <a:t>Exemption</a:t>
            </a:r>
            <a:r>
              <a:rPr lang="it-IT" sz="2400" b="1" dirty="0">
                <a:solidFill>
                  <a:schemeClr val="accent2"/>
                </a:solidFill>
                <a:latin typeface="Arial"/>
                <a:cs typeface="Arial"/>
              </a:rPr>
              <a:t> ”</a:t>
            </a:r>
          </a:p>
        </p:txBody>
      </p:sp>
      <p:sp>
        <p:nvSpPr>
          <p:cNvPr id="5" name="Text Box 26"/>
          <p:cNvSpPr txBox="1"/>
          <p:nvPr/>
        </p:nvSpPr>
        <p:spPr>
          <a:xfrm>
            <a:off x="755577" y="5949278"/>
            <a:ext cx="7704853" cy="634017"/>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600" dirty="0">
                <a:solidFill>
                  <a:srgbClr val="000000"/>
                </a:solidFill>
                <a:latin typeface="Arial"/>
                <a:cs typeface="Arial"/>
              </a:rPr>
              <a:t>3</a:t>
            </a:r>
            <a:r>
              <a:rPr lang="it-IT" sz="1600" b="0" i="0" u="none" strike="noStrike" kern="1200" cap="none" spc="0" baseline="0" dirty="0">
                <a:solidFill>
                  <a:srgbClr val="000000"/>
                </a:solidFill>
                <a:uFillTx/>
                <a:latin typeface="Arial"/>
                <a:cs typeface="Arial"/>
              </a:rPr>
              <a:t> Maggio 2018</a:t>
            </a:r>
          </a:p>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600" b="0" i="0" u="none" strike="noStrike" kern="1200" cap="none" spc="0" baseline="0" dirty="0">
                <a:solidFill>
                  <a:srgbClr val="000000"/>
                </a:solidFill>
                <a:uFillTx/>
                <a:latin typeface="Arial"/>
                <a:cs typeface="Arial"/>
              </a:rPr>
              <a:t>Arezzo – Hotel Etrusco</a:t>
            </a:r>
          </a:p>
        </p:txBody>
      </p:sp>
      <p:sp>
        <p:nvSpPr>
          <p:cNvPr id="6" name="CasellaDiTesto 2"/>
          <p:cNvSpPr txBox="1"/>
          <p:nvPr/>
        </p:nvSpPr>
        <p:spPr>
          <a:xfrm>
            <a:off x="467541" y="3071862"/>
            <a:ext cx="7920880" cy="390876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1" i="1" u="none" strike="noStrike" kern="1200" cap="none" spc="0" baseline="0" dirty="0">
                <a:solidFill>
                  <a:srgbClr val="000000"/>
                </a:solidFill>
                <a:uFillTx/>
                <a:latin typeface="Arial" pitchFamily="34" charset="0"/>
                <a:cs typeface="Arial" pitchFamily="34" charset="0"/>
              </a:rPr>
              <a:t>La stabile organizzazione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800" b="1" i="1" dirty="0">
                <a:solidFill>
                  <a:srgbClr val="000000"/>
                </a:solidFill>
                <a:latin typeface="Arial" pitchFamily="34" charset="0"/>
                <a:cs typeface="Arial" pitchFamily="34" charset="0"/>
              </a:rPr>
              <a:t>in </a:t>
            </a:r>
            <a:r>
              <a:rPr lang="it-IT" sz="2800" b="1" i="1" dirty="0" smtClean="0">
                <a:solidFill>
                  <a:srgbClr val="000000"/>
                </a:solidFill>
                <a:latin typeface="Arial" pitchFamily="34" charset="0"/>
                <a:cs typeface="Arial" pitchFamily="34" charset="0"/>
              </a:rPr>
              <a:t>giurisprudenza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u="none" strike="noStrike" kern="1200" cap="none" spc="0" baseline="0" dirty="0" smtClean="0">
              <a:solidFill>
                <a:srgbClr val="000000"/>
              </a:solidFill>
              <a:uFillTx/>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u="none" strike="noStrike" kern="1200" cap="none" spc="0" baseline="0" dirty="0" smtClean="0">
              <a:solidFill>
                <a:srgbClr val="000000"/>
              </a:solidFill>
              <a:uFillTx/>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2400" dirty="0" smtClean="0">
                <a:solidFill>
                  <a:srgbClr val="000000"/>
                </a:solidFill>
                <a:latin typeface="Arial" pitchFamily="34" charset="0"/>
                <a:cs typeface="Arial" pitchFamily="34" charset="0"/>
              </a:rPr>
              <a:t>Dott. Manuel Cesari</a:t>
            </a:r>
            <a:endParaRPr lang="it-IT" sz="2400" u="none" strike="noStrike" kern="1200" cap="none" spc="0" baseline="0" dirty="0">
              <a:solidFill>
                <a:srgbClr val="000000"/>
              </a:solidFill>
              <a:uFillTx/>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dirty="0">
              <a:solidFill>
                <a:srgbClr val="000000"/>
              </a:solidFill>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dirty="0">
              <a:solidFill>
                <a:srgbClr val="000000"/>
              </a:solidFill>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u="none" strike="noStrike" kern="1200" cap="none" spc="0" baseline="0" dirty="0">
              <a:solidFill>
                <a:srgbClr val="000000"/>
              </a:solidFill>
              <a:uFillTx/>
              <a:latin typeface="Arial" pitchFamily="34" charset="0"/>
              <a:cs typeface="Arial" pitchFamily="34" charset="0"/>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it-IT" sz="2800" b="1" i="1" u="none" strike="noStrike" kern="1200" cap="none" spc="0" baseline="0" dirty="0">
              <a:solidFill>
                <a:srgbClr val="000000"/>
              </a:solidFill>
              <a:uFillTx/>
              <a:latin typeface="Arial" pitchFamily="34" charset="0"/>
              <a:cs typeface="Arial" pitchFamily="34" charset="0"/>
            </a:endParaRPr>
          </a:p>
        </p:txBody>
      </p:sp>
      <p:pic>
        <p:nvPicPr>
          <p:cNvPr id="7" name="Immagine 11" descr="C:\Users\m.cesari\Desktop\logo%20commercialisti.jpg"/>
          <p:cNvPicPr>
            <a:picLocks noChangeAspect="1"/>
          </p:cNvPicPr>
          <p:nvPr/>
        </p:nvPicPr>
        <p:blipFill>
          <a:blip r:embed="rId2" cstate="print"/>
          <a:srcRect/>
          <a:stretch>
            <a:fillRect/>
          </a:stretch>
        </p:blipFill>
        <p:spPr>
          <a:xfrm>
            <a:off x="1278682" y="260648"/>
            <a:ext cx="785489" cy="797646"/>
          </a:xfrm>
          <a:prstGeom prst="rect">
            <a:avLst/>
          </a:prstGeom>
          <a:noFill/>
          <a:ln>
            <a:noFill/>
          </a:ln>
        </p:spPr>
      </p:pic>
      <p:sp>
        <p:nvSpPr>
          <p:cNvPr id="8" name="CasellaDiTesto 12"/>
          <p:cNvSpPr txBox="1"/>
          <p:nvPr/>
        </p:nvSpPr>
        <p:spPr>
          <a:xfrm>
            <a:off x="323528" y="1052736"/>
            <a:ext cx="2643566" cy="57708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050" b="1"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050" b="1"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1050" b="1" i="0" u="none" strike="noStrike" kern="1200" cap="none" spc="0" baseline="0" dirty="0">
                <a:solidFill>
                  <a:srgbClr val="404040"/>
                </a:solidFill>
                <a:uFillTx/>
                <a:latin typeface="Times New Roman" pitchFamily="18"/>
                <a:cs typeface="Times New Roman" pitchFamily="18"/>
              </a:rPr>
              <a:t>CONTABILI </a:t>
            </a:r>
            <a:r>
              <a:rPr lang="it-IT" sz="1050" b="1" i="0" u="none" strike="noStrike" kern="1200" cap="none" spc="0" baseline="0" dirty="0" err="1">
                <a:solidFill>
                  <a:srgbClr val="404040"/>
                </a:solidFill>
                <a:uFillTx/>
                <a:latin typeface="Times New Roman" pitchFamily="18"/>
                <a:cs typeface="Times New Roman" pitchFamily="18"/>
              </a:rPr>
              <a:t>DI</a:t>
            </a:r>
            <a:r>
              <a:rPr lang="it-IT" sz="1050" b="1" i="0" u="none" strike="noStrike" kern="1200" cap="none" spc="0" baseline="0" dirty="0">
                <a:solidFill>
                  <a:srgbClr val="404040"/>
                </a:solidFill>
                <a:uFillTx/>
                <a:latin typeface="Times New Roman" pitchFamily="18"/>
                <a:cs typeface="Times New Roman" pitchFamily="18"/>
              </a:rPr>
              <a:t> AREZZO</a:t>
            </a:r>
          </a:p>
        </p:txBody>
      </p:sp>
      <p:cxnSp>
        <p:nvCxnSpPr>
          <p:cNvPr id="11" name="Connettore 1 16"/>
          <p:cNvCxnSpPr/>
          <p:nvPr/>
        </p:nvCxnSpPr>
        <p:spPr>
          <a:xfrm>
            <a:off x="251524" y="1844824"/>
            <a:ext cx="8640951" cy="0"/>
          </a:xfrm>
          <a:prstGeom prst="straightConnector1">
            <a:avLst/>
          </a:prstGeom>
          <a:noFill/>
          <a:ln w="28575">
            <a:solidFill>
              <a:srgbClr val="C00000"/>
            </a:solidFill>
            <a:prstDash val="solid"/>
            <a:miter/>
          </a:ln>
        </p:spPr>
      </p:cxnSp>
      <p:sp>
        <p:nvSpPr>
          <p:cNvPr id="9" name="Rettangolo 8"/>
          <p:cNvSpPr/>
          <p:nvPr/>
        </p:nvSpPr>
        <p:spPr>
          <a:xfrm>
            <a:off x="3415680" y="1308001"/>
            <a:ext cx="4198585" cy="369332"/>
          </a:xfrm>
          <a:prstGeom prst="rect">
            <a:avLst/>
          </a:prstGeom>
        </p:spPr>
        <p:txBody>
          <a:bodyPr wrap="none">
            <a:spAutoFit/>
          </a:bodyPr>
          <a:lstStyle/>
          <a:p>
            <a:r>
              <a:rPr lang="it-IT" b="1" i="1" dirty="0">
                <a:solidFill>
                  <a:srgbClr val="000000"/>
                </a:solidFill>
                <a:latin typeface="Arial" pitchFamily="34" charset="0"/>
                <a:cs typeface="Arial" pitchFamily="34" charset="0"/>
              </a:rPr>
              <a:t>Commissione Internazionalizzazione</a:t>
            </a:r>
            <a:endParaRPr lang="it-IT"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sp>
        <p:nvSpPr>
          <p:cNvPr id="17"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539552" y="1453209"/>
            <a:ext cx="8208912" cy="4784104"/>
          </a:xfrm>
          <a:prstGeom prst="rect">
            <a:avLst/>
          </a:prstGeom>
        </p:spPr>
        <p:txBody>
          <a:bodyPr>
            <a:normAutofit fontScale="70000" lnSpcReduction="20000"/>
          </a:bodyPr>
          <a:lstStyle/>
          <a:p>
            <a:pPr marL="0" marR="0" lvl="0" indent="0" algn="l" defTabSz="914400" rtl="0" eaLnBrk="1" fontAlgn="base" latinLnBrk="0" hangingPunct="1">
              <a:lnSpc>
                <a:spcPct val="100000"/>
              </a:lnSpc>
              <a:buClrTx/>
              <a:buSzPct val="45000"/>
              <a:buFont typeface="StarSymbol"/>
              <a:buNone/>
              <a:tabLst/>
              <a:defRPr/>
            </a:pPr>
            <a:r>
              <a:rPr kumimoji="0" lang="it-IT" sz="3200" b="1" i="0" u="none" strike="noStrike" kern="1200" cap="none" spc="0" normalizeH="0" baseline="0" noProof="0" dirty="0">
                <a:ln>
                  <a:noFill/>
                </a:ln>
                <a:solidFill>
                  <a:srgbClr val="000000"/>
                </a:solidFill>
                <a:effectLst/>
                <a:uLnTx/>
                <a:uFillTx/>
                <a:latin typeface="Calibri"/>
                <a:ea typeface="Microsoft YaHei" pitchFamily="2"/>
                <a:cs typeface="Lucida Sans" pitchFamily="2"/>
              </a:rPr>
              <a:t>Art. 162 TUIR – STABILE ORGANIZZAZIONE «MATERIALE» = SEDE FISSA D’AFFARI</a:t>
            </a:r>
          </a:p>
          <a:p>
            <a:pPr marL="0" marR="0" lvl="0" indent="0" algn="ctr" defTabSz="914400" rtl="0" eaLnBrk="1" fontAlgn="base" latinLnBrk="0" hangingPunct="1">
              <a:lnSpc>
                <a:spcPct val="100000"/>
              </a:lnSpc>
              <a:buClrTx/>
              <a:buSzPct val="45000"/>
              <a:buFont typeface="StarSymbol"/>
              <a:buNone/>
              <a:tabLst/>
              <a:defRPr/>
            </a:pPr>
            <a:endParaRPr kumimoji="0" lang="it-IT" sz="3200" b="1" i="0" u="none" strike="noStrike" kern="1200" cap="none" spc="0" normalizeH="0" baseline="0" noProof="0" dirty="0">
              <a:ln>
                <a:noFill/>
              </a:ln>
              <a:solidFill>
                <a:srgbClr val="000000"/>
              </a:solidFill>
              <a:effectLst/>
              <a:uLnTx/>
              <a:uFillTx/>
              <a:latin typeface="Calibri"/>
              <a:ea typeface="Microsoft YaHei" pitchFamily="2"/>
              <a:cs typeface="Lucida Sans" pitchFamily="2"/>
            </a:endParaRPr>
          </a:p>
          <a:p>
            <a:pPr marL="0" marR="0" lvl="0" indent="0" algn="ctr" defTabSz="914400" rtl="0" eaLnBrk="1" fontAlgn="base" latinLnBrk="0" hangingPunct="1">
              <a:lnSpc>
                <a:spcPct val="100000"/>
              </a:lnSpc>
              <a:buClrTx/>
              <a:buSzPct val="45000"/>
              <a:buFont typeface="StarSymbol"/>
              <a:buNone/>
              <a:tabLst/>
              <a:defRPr/>
            </a:pPr>
            <a:r>
              <a:rPr kumimoji="0" lang="it-IT" sz="3100" b="1" i="0" u="none" strike="noStrike" kern="1200" cap="none" spc="0" normalizeH="0" baseline="0" noProof="0" dirty="0">
                <a:ln>
                  <a:noFill/>
                </a:ln>
                <a:solidFill>
                  <a:srgbClr val="000000"/>
                </a:solidFill>
                <a:effectLst/>
                <a:uLnTx/>
                <a:uFillTx/>
                <a:latin typeface="Calibri"/>
                <a:ea typeface="Microsoft YaHei" pitchFamily="2"/>
                <a:cs typeface="Lucida Sans" pitchFamily="2"/>
              </a:rPr>
              <a:t>POSITIVE LIST</a:t>
            </a:r>
          </a:p>
          <a:p>
            <a:pPr lvl="0" algn="just" fontAlgn="base">
              <a:buSzPct val="45000"/>
              <a:defRPr/>
            </a:pPr>
            <a:r>
              <a:rPr kumimoji="0" lang="it-IT" sz="3100" b="0" i="0" u="none" strike="noStrike" kern="1200" cap="none" spc="0" normalizeH="0" baseline="0" noProof="0" dirty="0">
                <a:ln>
                  <a:noFill/>
                </a:ln>
                <a:solidFill>
                  <a:srgbClr val="000000"/>
                </a:solidFill>
                <a:effectLst/>
                <a:uLnTx/>
                <a:uFillTx/>
                <a:latin typeface="Calibri"/>
                <a:ea typeface="Microsoft YaHei" pitchFamily="2"/>
                <a:cs typeface="Lucida Sans" pitchFamily="2"/>
              </a:rPr>
              <a:t>a) una sede di direzione</a:t>
            </a:r>
            <a:endParaRPr lang="it-IT" sz="3100" noProof="0" dirty="0">
              <a:solidFill>
                <a:srgbClr val="000000"/>
              </a:solidFill>
              <a:latin typeface="Calibri"/>
              <a:ea typeface="Microsoft YaHei" pitchFamily="2"/>
              <a:cs typeface="Lucida Sans" pitchFamily="2"/>
            </a:endParaRPr>
          </a:p>
          <a:p>
            <a:pPr lvl="0" algn="just" fontAlgn="base">
              <a:buSzPct val="45000"/>
              <a:defRPr/>
            </a:pPr>
            <a:r>
              <a:rPr kumimoji="0" lang="it-IT" sz="3100" b="0" i="0" u="none" strike="noStrike" kern="1200" cap="none" spc="0" normalizeH="0" baseline="0" noProof="0" dirty="0">
                <a:ln>
                  <a:noFill/>
                </a:ln>
                <a:solidFill>
                  <a:srgbClr val="000000"/>
                </a:solidFill>
                <a:effectLst/>
                <a:uLnTx/>
                <a:uFillTx/>
                <a:latin typeface="Calibri"/>
                <a:ea typeface="Microsoft YaHei" pitchFamily="2"/>
                <a:cs typeface="Lucida Sans" pitchFamily="2"/>
              </a:rPr>
              <a:t>b) una succursale</a:t>
            </a:r>
            <a:endParaRPr lang="it-IT" sz="3100" baseline="0" dirty="0">
              <a:solidFill>
                <a:srgbClr val="000000"/>
              </a:solidFill>
              <a:latin typeface="Calibri"/>
              <a:ea typeface="Microsoft YaHei" pitchFamily="2"/>
              <a:cs typeface="Lucida Sans" pitchFamily="2"/>
            </a:endParaRPr>
          </a:p>
          <a:p>
            <a:pPr lvl="0" algn="just" fontAlgn="base">
              <a:buSzPct val="45000"/>
              <a:defRPr/>
            </a:pPr>
            <a:r>
              <a:rPr kumimoji="0" lang="it-IT" sz="3100" b="0" i="0" u="none" strike="noStrike" kern="1200" cap="none" spc="0" normalizeH="0" baseline="0" noProof="0" dirty="0">
                <a:ln>
                  <a:noFill/>
                </a:ln>
                <a:solidFill>
                  <a:srgbClr val="000000"/>
                </a:solidFill>
                <a:effectLst/>
                <a:uLnTx/>
                <a:uFillTx/>
                <a:latin typeface="Calibri"/>
                <a:ea typeface="Microsoft YaHei" pitchFamily="2"/>
                <a:cs typeface="Lucida Sans" pitchFamily="2"/>
              </a:rPr>
              <a:t>c) un ufficio</a:t>
            </a:r>
            <a:endParaRPr lang="it-IT" sz="3100" baseline="0" dirty="0">
              <a:solidFill>
                <a:srgbClr val="000000"/>
              </a:solidFill>
              <a:latin typeface="Calibri"/>
              <a:ea typeface="Microsoft YaHei" pitchFamily="2"/>
              <a:cs typeface="Lucida Sans" pitchFamily="2"/>
            </a:endParaRPr>
          </a:p>
          <a:p>
            <a:pPr lvl="0" algn="just" fontAlgn="base">
              <a:buSzPct val="45000"/>
              <a:defRPr/>
            </a:pPr>
            <a:r>
              <a:rPr kumimoji="0" lang="it-IT" sz="3100" b="0" i="0" u="none" strike="noStrike" kern="1200" cap="none" spc="0" normalizeH="0" baseline="0" noProof="0" dirty="0">
                <a:ln>
                  <a:noFill/>
                </a:ln>
                <a:solidFill>
                  <a:srgbClr val="000000"/>
                </a:solidFill>
                <a:effectLst/>
                <a:uLnTx/>
                <a:uFillTx/>
                <a:latin typeface="Calibri"/>
                <a:ea typeface="Microsoft YaHei" pitchFamily="2"/>
                <a:cs typeface="Lucida Sans" pitchFamily="2"/>
              </a:rPr>
              <a:t>d) un'officina</a:t>
            </a:r>
            <a:endParaRPr lang="it-IT" sz="3100" baseline="0" dirty="0">
              <a:solidFill>
                <a:srgbClr val="000000"/>
              </a:solidFill>
              <a:latin typeface="Calibri"/>
              <a:ea typeface="Microsoft YaHei" pitchFamily="2"/>
              <a:cs typeface="Lucida Sans" pitchFamily="2"/>
            </a:endParaRPr>
          </a:p>
          <a:p>
            <a:pPr lvl="0" algn="just" fontAlgn="base">
              <a:buSzPct val="45000"/>
              <a:defRPr/>
            </a:pPr>
            <a:r>
              <a:rPr kumimoji="0" lang="it-IT" sz="3100" b="0" i="0" u="none" strike="noStrike" kern="1200" cap="none" spc="0" normalizeH="0" baseline="0" noProof="0" dirty="0">
                <a:ln>
                  <a:noFill/>
                </a:ln>
                <a:solidFill>
                  <a:srgbClr val="000000"/>
                </a:solidFill>
                <a:effectLst/>
                <a:uLnTx/>
                <a:uFillTx/>
                <a:latin typeface="Calibri"/>
                <a:ea typeface="Microsoft YaHei" pitchFamily="2"/>
                <a:cs typeface="Lucida Sans" pitchFamily="2"/>
              </a:rPr>
              <a:t>e) un laboratorio</a:t>
            </a:r>
            <a:endParaRPr lang="it-IT" sz="3100" baseline="0" dirty="0">
              <a:solidFill>
                <a:srgbClr val="000000"/>
              </a:solidFill>
              <a:latin typeface="Calibri"/>
              <a:ea typeface="Microsoft YaHei" pitchFamily="2"/>
              <a:cs typeface="Lucida Sans" pitchFamily="2"/>
            </a:endParaRPr>
          </a:p>
          <a:p>
            <a:pPr lvl="0" algn="just" fontAlgn="base">
              <a:buSzPct val="45000"/>
              <a:defRPr/>
            </a:pPr>
            <a:r>
              <a:rPr kumimoji="0" lang="it-IT" sz="3100" b="0" i="0" u="none" strike="noStrike" kern="1200" cap="none" spc="0" normalizeH="0" baseline="0" noProof="0" dirty="0">
                <a:ln>
                  <a:noFill/>
                </a:ln>
                <a:solidFill>
                  <a:srgbClr val="000000"/>
                </a:solidFill>
                <a:effectLst/>
                <a:uLnTx/>
                <a:uFillTx/>
                <a:latin typeface="Calibri"/>
                <a:ea typeface="Microsoft YaHei" pitchFamily="2"/>
                <a:cs typeface="Lucida Sans" pitchFamily="2"/>
              </a:rPr>
              <a:t>f) una miniera, un giacimento </a:t>
            </a:r>
            <a:r>
              <a:rPr lang="it-IT" sz="3100" dirty="0">
                <a:solidFill>
                  <a:srgbClr val="000000"/>
                </a:solidFill>
                <a:latin typeface="Calibri"/>
                <a:ea typeface="Microsoft YaHei" pitchFamily="2"/>
              </a:rPr>
              <a:t>petrolifero o di gas naturale, una cava o altro luogo di estrazione di risorse naturali</a:t>
            </a:r>
          </a:p>
          <a:p>
            <a:pPr lvl="0" algn="just" fontAlgn="base">
              <a:buSzPct val="45000"/>
              <a:defRPr/>
            </a:pPr>
            <a:r>
              <a:rPr lang="it-IT" sz="3100" dirty="0">
                <a:solidFill>
                  <a:srgbClr val="000000"/>
                </a:solidFill>
                <a:latin typeface="Calibri"/>
                <a:ea typeface="Microsoft YaHei" pitchFamily="2"/>
              </a:rPr>
              <a:t>f-bis) </a:t>
            </a:r>
            <a:r>
              <a:rPr lang="it-IT" sz="3100" u="sng" dirty="0">
                <a:solidFill>
                  <a:srgbClr val="000000"/>
                </a:solidFill>
                <a:latin typeface="Calibri"/>
                <a:ea typeface="Microsoft YaHei" pitchFamily="2"/>
              </a:rPr>
              <a:t>una significativa e continuativa presenza economica nel territorio dello Stato costruita in modo tale da non fare risultare una sua consistenza fisica nel territorio stesso</a:t>
            </a:r>
            <a:r>
              <a:rPr lang="it-IT" sz="3100" dirty="0">
                <a:solidFill>
                  <a:srgbClr val="000000"/>
                </a:solidFill>
                <a:latin typeface="Calibri"/>
                <a:ea typeface="Microsoft YaHei" pitchFamily="2"/>
              </a:rPr>
              <a:t>. (Legge di Bilancio 2018)</a:t>
            </a:r>
          </a:p>
          <a:p>
            <a:pPr lvl="0" algn="just" fontAlgn="base">
              <a:buSzPct val="45000"/>
              <a:defRPr/>
            </a:pPr>
            <a:endParaRPr lang="it-IT" sz="2100" dirty="0">
              <a:solidFill>
                <a:srgbClr val="000000"/>
              </a:solidFill>
              <a:latin typeface="Calibri"/>
              <a:ea typeface="Microsoft YaHei" pitchFamily="2"/>
            </a:endParaRPr>
          </a:p>
          <a:p>
            <a:pPr marL="0" marR="0" lvl="0" indent="0" algn="just" defTabSz="914400" rtl="0" eaLnBrk="1" fontAlgn="base" latinLnBrk="0" hangingPunct="1">
              <a:lnSpc>
                <a:spcPct val="100000"/>
              </a:lnSpc>
              <a:buClrTx/>
              <a:buSzPct val="45000"/>
              <a:buFont typeface="StarSymbol"/>
              <a:buNone/>
              <a:tabLst/>
              <a:defRPr/>
            </a:pPr>
            <a:r>
              <a:rPr lang="it-IT" sz="3100" dirty="0">
                <a:solidFill>
                  <a:srgbClr val="000000"/>
                </a:solidFill>
                <a:latin typeface="Calibri"/>
                <a:ea typeface="Microsoft YaHei" pitchFamily="2"/>
              </a:rPr>
              <a:t>- Un cantiere di costruzione o di montaggio o di installazione (durata superiore a 3 mesi)</a:t>
            </a:r>
          </a:p>
          <a:p>
            <a:pPr fontAlgn="base"/>
            <a:endParaRPr lang="it-IT" sz="3200" dirty="0"/>
          </a:p>
          <a:p>
            <a:pPr algn="ctr" fontAlgn="base"/>
            <a:endParaRPr lang="it-IT" sz="3200" b="1" dirty="0"/>
          </a:p>
        </p:txBody>
      </p:sp>
      <p:sp>
        <p:nvSpPr>
          <p:cNvPr id="23" name="Rettangolo 22"/>
          <p:cNvSpPr/>
          <p:nvPr/>
        </p:nvSpPr>
        <p:spPr>
          <a:xfrm>
            <a:off x="395535" y="2132856"/>
            <a:ext cx="8496939" cy="396043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sp>
        <p:nvSpPr>
          <p:cNvPr id="17"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539552" y="1556793"/>
            <a:ext cx="8208912" cy="4680520"/>
          </a:xfrm>
          <a:prstGeom prst="rect">
            <a:avLst/>
          </a:prstGeom>
        </p:spPr>
        <p:txBody>
          <a:bodyPr>
            <a:normAutofit fontScale="62500" lnSpcReduction="20000"/>
          </a:bodyPr>
          <a:lstStyle/>
          <a:p>
            <a:pPr marL="0" marR="0" lvl="0" indent="0" algn="l" defTabSz="914400" rtl="0" eaLnBrk="1" fontAlgn="base" latinLnBrk="0" hangingPunct="1">
              <a:lnSpc>
                <a:spcPct val="100000"/>
              </a:lnSpc>
              <a:buClrTx/>
              <a:buSzPct val="45000"/>
              <a:buFont typeface="StarSymbol"/>
              <a:buNone/>
              <a:tabLst/>
              <a:defRPr/>
            </a:pPr>
            <a:r>
              <a:rPr kumimoji="0" lang="it-IT" sz="3200" b="1" i="0" u="none" strike="noStrike" kern="1200" cap="none" spc="0" normalizeH="0" baseline="0" noProof="0" dirty="0">
                <a:ln>
                  <a:noFill/>
                </a:ln>
                <a:solidFill>
                  <a:srgbClr val="000000"/>
                </a:solidFill>
                <a:effectLst/>
                <a:uLnTx/>
                <a:uFillTx/>
                <a:latin typeface="Calibri"/>
                <a:ea typeface="Microsoft YaHei" pitchFamily="2"/>
                <a:cs typeface="Lucida Sans" pitchFamily="2"/>
              </a:rPr>
              <a:t>Art. 162 TUIR – STABILE ORGANIZZAZIONE «MATERIALE» = SEDE FISSA D’AFFARI</a:t>
            </a:r>
          </a:p>
          <a:p>
            <a:pPr algn="ctr" fontAlgn="base"/>
            <a:endParaRPr lang="it-IT" sz="3200" b="1" dirty="0"/>
          </a:p>
          <a:p>
            <a:pPr algn="ctr" fontAlgn="base"/>
            <a:r>
              <a:rPr lang="it-IT" sz="3200" b="1" dirty="0"/>
              <a:t>NEGATIVE LIST</a:t>
            </a:r>
          </a:p>
          <a:p>
            <a:pPr algn="just" fontAlgn="base"/>
            <a:r>
              <a:rPr lang="it-IT" sz="3200" dirty="0"/>
              <a:t>a) una installazione ai soli fini di deposito, esposizione o consegna di beni o merci;</a:t>
            </a:r>
          </a:p>
          <a:p>
            <a:pPr algn="just" fontAlgn="base"/>
            <a:r>
              <a:rPr lang="it-IT" sz="3200" dirty="0"/>
              <a:t>b) beni o merci immagazzinati ai soli fini di deposito, esposizione o consegna;</a:t>
            </a:r>
          </a:p>
          <a:p>
            <a:pPr algn="just" fontAlgn="base"/>
            <a:r>
              <a:rPr lang="it-IT" sz="3200" dirty="0"/>
              <a:t>c) beni o merci </a:t>
            </a:r>
            <a:r>
              <a:rPr lang="it-IT" sz="3200" dirty="0" err="1"/>
              <a:t>immag.ti</a:t>
            </a:r>
            <a:r>
              <a:rPr lang="it-IT" sz="3200" dirty="0"/>
              <a:t> ai soli fini della trasformazione da parte di altra impresa;</a:t>
            </a:r>
          </a:p>
          <a:p>
            <a:pPr algn="just" fontAlgn="base"/>
            <a:r>
              <a:rPr lang="it-IT" sz="3200" dirty="0"/>
              <a:t>d) ai soli fini di </a:t>
            </a:r>
            <a:r>
              <a:rPr lang="it-IT" sz="3100" dirty="0"/>
              <a:t>acquistare beni o merci o di raccogliere informazioni per l'impresa;</a:t>
            </a:r>
          </a:p>
          <a:p>
            <a:pPr algn="just" fontAlgn="base"/>
            <a:r>
              <a:rPr lang="it-IT" sz="3100" dirty="0"/>
              <a:t>e) la disponibilità di una sede fissa di affari utilizzata ai soli fini dello svolgimento, per l'impresa, di ogni altra attività;</a:t>
            </a:r>
          </a:p>
          <a:p>
            <a:pPr algn="just" fontAlgn="base"/>
            <a:r>
              <a:rPr lang="it-IT" sz="3100" dirty="0"/>
              <a:t>f) la disponibilità di una sede fissa di affari utilizzata ai soli fini dell'esercizio combinato delle attività menzionate nelle lettere da a) ad e). </a:t>
            </a:r>
          </a:p>
          <a:p>
            <a:pPr algn="just" fontAlgn="base"/>
            <a:r>
              <a:rPr lang="it-IT" sz="3100" dirty="0"/>
              <a:t>4-bis. Le disposizioni del comma 4 si applicano a condizione che le attività di cui alle lettere da a) a e) o, nei casi di cui alla lettera f), </a:t>
            </a:r>
            <a:r>
              <a:rPr lang="it-IT" sz="3100" b="1" u="sng" dirty="0"/>
              <a:t>l'attività complessiva della sede fissa d'affari siano di carattere preparatorio o ausiliario. </a:t>
            </a:r>
          </a:p>
        </p:txBody>
      </p:sp>
      <p:sp>
        <p:nvSpPr>
          <p:cNvPr id="24" name="Rettangolo 23"/>
          <p:cNvSpPr/>
          <p:nvPr/>
        </p:nvSpPr>
        <p:spPr>
          <a:xfrm>
            <a:off x="395535" y="2204866"/>
            <a:ext cx="8496939" cy="402726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343206753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467544" y="1268760"/>
            <a:ext cx="8280920" cy="4968553"/>
          </a:xfrm>
          <a:prstGeom prst="rect">
            <a:avLst/>
          </a:prstGeom>
          <a:ln>
            <a:noFill/>
          </a:ln>
        </p:spPr>
        <p:txBody>
          <a:bodyPr>
            <a:noAutofit/>
          </a:bodyPr>
          <a:lstStyle/>
          <a:p>
            <a:pPr fontAlgn="base"/>
            <a:r>
              <a:rPr lang="it-IT" b="1" dirty="0"/>
              <a:t>IPOTESI NEGATIVE – GIURISPRUDENZA ITALIANA</a:t>
            </a:r>
          </a:p>
          <a:p>
            <a:pPr algn="just" fontAlgn="base"/>
            <a:r>
              <a:rPr lang="it-IT" u="sng" dirty="0"/>
              <a:t>CTP Milano n.5590/2016 caso IKEA</a:t>
            </a:r>
          </a:p>
          <a:p>
            <a:pPr algn="just" fontAlgn="base"/>
            <a:endParaRPr lang="it-IT" sz="800" dirty="0"/>
          </a:p>
          <a:p>
            <a:pPr lvl="1" algn="just" fontAlgn="base"/>
            <a:r>
              <a:rPr lang="it-IT" dirty="0"/>
              <a:t>Una </a:t>
            </a:r>
            <a:r>
              <a:rPr lang="it-IT" u="sng" dirty="0"/>
              <a:t>società italiana del gruppo IKEA fornisce assistenza alla propria consociata svizzera in relazione al mercato italiano </a:t>
            </a:r>
            <a:r>
              <a:rPr lang="it-IT" dirty="0"/>
              <a:t>per le attività di:</a:t>
            </a:r>
          </a:p>
          <a:p>
            <a:pPr lvl="2" algn="just" fontAlgn="base">
              <a:buFontTx/>
              <a:buChar char="-"/>
            </a:pPr>
            <a:r>
              <a:rPr lang="it-IT" dirty="0"/>
              <a:t>Ricerca di potenziali nuovi fornitori</a:t>
            </a:r>
          </a:p>
          <a:p>
            <a:pPr lvl="2" algn="just" fontAlgn="base">
              <a:buFontTx/>
              <a:buChar char="-"/>
            </a:pPr>
            <a:r>
              <a:rPr lang="it-IT" dirty="0"/>
              <a:t>Aggiornamento delle liste fornitori</a:t>
            </a:r>
          </a:p>
          <a:p>
            <a:pPr lvl="2" algn="just" fontAlgn="base">
              <a:buFontTx/>
              <a:buChar char="-"/>
            </a:pPr>
            <a:r>
              <a:rPr lang="it-IT" dirty="0"/>
              <a:t>Assistenza ai fornitori in riferimento agli ordini di acquisto</a:t>
            </a:r>
          </a:p>
          <a:p>
            <a:pPr lvl="2" algn="just" fontAlgn="base">
              <a:buFontTx/>
              <a:buChar char="-"/>
            </a:pPr>
            <a:r>
              <a:rPr lang="it-IT" dirty="0"/>
              <a:t>Collaborazione al coordinamento e pianificazione degli ordini di spedizione</a:t>
            </a:r>
          </a:p>
          <a:p>
            <a:pPr lvl="2" algn="just" fontAlgn="base">
              <a:buFontTx/>
              <a:buChar char="-"/>
            </a:pPr>
            <a:r>
              <a:rPr lang="it-IT" dirty="0"/>
              <a:t>Redazione di report statistici</a:t>
            </a:r>
          </a:p>
          <a:p>
            <a:pPr lvl="2" algn="just" fontAlgn="base">
              <a:buFontTx/>
              <a:buChar char="-"/>
            </a:pPr>
            <a:r>
              <a:rPr lang="it-IT" dirty="0"/>
              <a:t>Esecuzione di controlli a campione su prodotti</a:t>
            </a:r>
          </a:p>
          <a:p>
            <a:pPr algn="just" fontAlgn="base"/>
            <a:endParaRPr lang="it-IT" sz="800" dirty="0"/>
          </a:p>
          <a:p>
            <a:pPr lvl="1" algn="just" fontAlgn="base"/>
            <a:r>
              <a:rPr lang="it-IT" dirty="0"/>
              <a:t>La Commissione:</a:t>
            </a:r>
          </a:p>
          <a:p>
            <a:pPr lvl="1" algn="just" fontAlgn="base">
              <a:buFontTx/>
              <a:buChar char="-"/>
            </a:pPr>
            <a:r>
              <a:rPr lang="it-IT" dirty="0"/>
              <a:t>Ha rilevato che la società italiana </a:t>
            </a:r>
            <a:r>
              <a:rPr lang="it-IT" b="1" dirty="0"/>
              <a:t>non aveva il potere/diritto di stipulare contratti con i fornitori o di prendere qualsiasi decisione con riferimento all’acquisto di beni per conto del gruppo</a:t>
            </a:r>
            <a:r>
              <a:rPr lang="it-IT" dirty="0"/>
              <a:t> (la quale era riservata alla società di diritto elvetico)</a:t>
            </a:r>
          </a:p>
          <a:p>
            <a:pPr lvl="1" algn="just" fontAlgn="base">
              <a:buFontTx/>
              <a:buChar char="-"/>
            </a:pPr>
            <a:r>
              <a:rPr lang="it-IT" dirty="0"/>
              <a:t>Ha concluso che le </a:t>
            </a:r>
            <a:r>
              <a:rPr lang="it-IT" b="1" dirty="0"/>
              <a:t>attività svolte dalla stessa avevano natura ausiliari e preparatoria, qualificando la struttura come un mero ufficio locale del gruppo multinazionale svedese</a:t>
            </a:r>
            <a:r>
              <a:rPr lang="it-IT" dirty="0"/>
              <a:t>.</a:t>
            </a:r>
          </a:p>
          <a:p>
            <a:endParaRPr lang="it-IT" dirty="0"/>
          </a:p>
        </p:txBody>
      </p:sp>
      <p:sp>
        <p:nvSpPr>
          <p:cNvPr id="8"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467544" y="1268760"/>
            <a:ext cx="8280920" cy="4968553"/>
          </a:xfrm>
          <a:prstGeom prst="rect">
            <a:avLst/>
          </a:prstGeom>
          <a:ln>
            <a:noFill/>
          </a:ln>
        </p:spPr>
        <p:txBody>
          <a:bodyPr>
            <a:noAutofit/>
          </a:bodyPr>
          <a:lstStyle/>
          <a:p>
            <a:r>
              <a:rPr lang="it-IT" b="1" u="sng" dirty="0"/>
              <a:t>REGOLA ANTIFRAMMENTAZIONE: introduzione c. 5 art. 162 TUIR </a:t>
            </a:r>
            <a:r>
              <a:rPr lang="it-IT" dirty="0"/>
              <a:t>(recepimento BEPS  attraverso Legge di Bilancio 2018)</a:t>
            </a:r>
          </a:p>
          <a:p>
            <a:endParaRPr lang="it-IT" dirty="0"/>
          </a:p>
          <a:p>
            <a:r>
              <a:rPr lang="it-IT" dirty="0"/>
              <a:t>C.5 Il comma 4 (NEGATIVE LIST) non si applica ad una </a:t>
            </a:r>
            <a:r>
              <a:rPr lang="it-IT" b="1" dirty="0"/>
              <a:t>sede fissa d'affari che sia utilizzata o gestita da un'impresa se la stessa impresa o un'impresa strettamente correlata svolge la sua attività nello stesso luogo o in un altro luogo nel territorio dello Stato e lo stesso luogo o l'altro luogo costituisce una stabile organizzazione per l'impresa o per l'impresa strettamente correlata </a:t>
            </a:r>
            <a:r>
              <a:rPr lang="it-IT" dirty="0"/>
              <a:t>in base alle previsioni del presente articolo,</a:t>
            </a:r>
          </a:p>
          <a:p>
            <a:endParaRPr lang="it-IT" sz="1000" dirty="0"/>
          </a:p>
          <a:p>
            <a:r>
              <a:rPr lang="it-IT" dirty="0"/>
              <a:t>ovvero </a:t>
            </a:r>
            <a:r>
              <a:rPr lang="it-IT" b="1" dirty="0"/>
              <a:t>l'attività complessiva risultante dalla combinazione delle attività svolte dalle due imprese nello stesso luogo, o dalla stessa impresa o da imprese strettamente correlate nei due luoghi, non sia di carattere preparatorio o ausiliario</a:t>
            </a:r>
            <a:r>
              <a:rPr lang="it-IT" dirty="0"/>
              <a:t>, purché le attività svolte dalle due imprese nello stesso luogo, o dalla stessa impresa, o dalle imprese strettamente correlate nei due luoghi, </a:t>
            </a:r>
            <a:r>
              <a:rPr lang="it-IT" b="1" dirty="0"/>
              <a:t>costituiscano funzioni complementari che siano parte di un complesso unitario di operazioni d'impresa. </a:t>
            </a:r>
          </a:p>
        </p:txBody>
      </p:sp>
      <p:sp>
        <p:nvSpPr>
          <p:cNvPr id="75"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467544" y="1268760"/>
            <a:ext cx="8280920" cy="4968553"/>
          </a:xfrm>
          <a:prstGeom prst="rect">
            <a:avLst/>
          </a:prstGeom>
          <a:ln>
            <a:noFill/>
          </a:ln>
        </p:spPr>
        <p:txBody>
          <a:bodyPr>
            <a:noAutofit/>
          </a:bodyPr>
          <a:lstStyle/>
          <a:p>
            <a:r>
              <a:rPr lang="it-IT" b="1" u="sng" dirty="0"/>
              <a:t>REGOLA ANTIFRAMMENTAZIONE: introduzione c. 5 art. 162 TUIR </a:t>
            </a:r>
            <a:r>
              <a:rPr lang="it-IT" dirty="0"/>
              <a:t>(recepimento BEPS  attraverso Legge di Bilancio 2018)</a:t>
            </a:r>
          </a:p>
          <a:p>
            <a:endParaRPr lang="it-IT" sz="800" i="1" dirty="0"/>
          </a:p>
          <a:p>
            <a:pPr algn="just"/>
            <a:r>
              <a:rPr lang="it-IT" i="1" dirty="0"/>
              <a:t>Nel valutare la sussistenza della SO di una società si deve tenere conto anche delle </a:t>
            </a:r>
            <a:r>
              <a:rPr lang="it-IT" b="1" i="1" dirty="0"/>
              <a:t>attività eventualmente svolte da altre società consociate nel medesimo Stato</a:t>
            </a:r>
            <a:r>
              <a:rPr lang="it-IT" i="1" dirty="0"/>
              <a:t>.</a:t>
            </a:r>
          </a:p>
          <a:p>
            <a:pPr algn="just"/>
            <a:r>
              <a:rPr lang="it-IT" i="1" dirty="0"/>
              <a:t>Occorre verificare se, nel medesimo Stato, vengono </a:t>
            </a:r>
            <a:r>
              <a:rPr lang="it-IT" b="1" i="1" dirty="0"/>
              <a:t>svolte funzioni complementari che siano parte di un insieme unitario di operazioni d’impresa.</a:t>
            </a:r>
          </a:p>
          <a:p>
            <a:endParaRPr lang="it-IT" dirty="0"/>
          </a:p>
        </p:txBody>
      </p:sp>
      <p:sp>
        <p:nvSpPr>
          <p:cNvPr id="11" name="Rettangolo 10"/>
          <p:cNvSpPr/>
          <p:nvPr/>
        </p:nvSpPr>
        <p:spPr>
          <a:xfrm>
            <a:off x="1763688" y="3573016"/>
            <a:ext cx="936104"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R1Co</a:t>
            </a:r>
          </a:p>
        </p:txBody>
      </p:sp>
      <p:sp>
        <p:nvSpPr>
          <p:cNvPr id="13" name="Rettangolo 12"/>
          <p:cNvSpPr/>
          <p:nvPr/>
        </p:nvSpPr>
        <p:spPr>
          <a:xfrm>
            <a:off x="1115616" y="4437112"/>
            <a:ext cx="936104"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R2Co</a:t>
            </a:r>
          </a:p>
        </p:txBody>
      </p:sp>
      <p:sp>
        <p:nvSpPr>
          <p:cNvPr id="14" name="Rettangolo 13"/>
          <p:cNvSpPr/>
          <p:nvPr/>
        </p:nvSpPr>
        <p:spPr>
          <a:xfrm>
            <a:off x="2411760" y="4437112"/>
            <a:ext cx="936104"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rPr>
              <a:t>R3Co</a:t>
            </a:r>
          </a:p>
        </p:txBody>
      </p:sp>
      <p:cxnSp>
        <p:nvCxnSpPr>
          <p:cNvPr id="16" name="Connettore 2 15"/>
          <p:cNvCxnSpPr>
            <a:stCxn id="11" idx="2"/>
            <a:endCxn id="13" idx="0"/>
          </p:cNvCxnSpPr>
          <p:nvPr/>
        </p:nvCxnSpPr>
        <p:spPr>
          <a:xfrm flipH="1">
            <a:off x="1583668" y="3861048"/>
            <a:ext cx="648072" cy="57606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23" name="Connettore 2 22"/>
          <p:cNvCxnSpPr>
            <a:stCxn id="11" idx="2"/>
            <a:endCxn id="14" idx="0"/>
          </p:cNvCxnSpPr>
          <p:nvPr/>
        </p:nvCxnSpPr>
        <p:spPr>
          <a:xfrm>
            <a:off x="2231740" y="3861048"/>
            <a:ext cx="648072" cy="576064"/>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25" name="Connettore 1 24"/>
          <p:cNvCxnSpPr/>
          <p:nvPr/>
        </p:nvCxnSpPr>
        <p:spPr>
          <a:xfrm>
            <a:off x="611560" y="5013176"/>
            <a:ext cx="302433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Ovale 27"/>
          <p:cNvSpPr/>
          <p:nvPr/>
        </p:nvSpPr>
        <p:spPr>
          <a:xfrm>
            <a:off x="1009700" y="5301208"/>
            <a:ext cx="115212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rPr>
              <a:t>Sede fissa d’affari 1</a:t>
            </a:r>
          </a:p>
        </p:txBody>
      </p:sp>
      <p:sp>
        <p:nvSpPr>
          <p:cNvPr id="31" name="Ovale 30"/>
          <p:cNvSpPr/>
          <p:nvPr/>
        </p:nvSpPr>
        <p:spPr>
          <a:xfrm>
            <a:off x="2301652" y="5301208"/>
            <a:ext cx="115212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rPr>
              <a:t>Sede fissa d’affari 2</a:t>
            </a:r>
          </a:p>
        </p:txBody>
      </p:sp>
      <p:cxnSp>
        <p:nvCxnSpPr>
          <p:cNvPr id="33" name="Connettore 1 32"/>
          <p:cNvCxnSpPr>
            <a:stCxn id="13" idx="2"/>
            <a:endCxn id="28" idx="0"/>
          </p:cNvCxnSpPr>
          <p:nvPr/>
        </p:nvCxnSpPr>
        <p:spPr>
          <a:xfrm>
            <a:off x="1583668" y="4725144"/>
            <a:ext cx="2096" cy="576064"/>
          </a:xfrm>
          <a:prstGeom prst="line">
            <a:avLst/>
          </a:prstGeom>
          <a:ln w="34925"/>
        </p:spPr>
        <p:style>
          <a:lnRef idx="1">
            <a:schemeClr val="accent1"/>
          </a:lnRef>
          <a:fillRef idx="0">
            <a:schemeClr val="accent1"/>
          </a:fillRef>
          <a:effectRef idx="0">
            <a:schemeClr val="accent1"/>
          </a:effectRef>
          <a:fontRef idx="minor">
            <a:schemeClr val="tx1"/>
          </a:fontRef>
        </p:style>
      </p:cxnSp>
      <p:cxnSp>
        <p:nvCxnSpPr>
          <p:cNvPr id="35" name="Connettore 1 34"/>
          <p:cNvCxnSpPr>
            <a:stCxn id="14" idx="2"/>
            <a:endCxn id="31" idx="0"/>
          </p:cNvCxnSpPr>
          <p:nvPr/>
        </p:nvCxnSpPr>
        <p:spPr>
          <a:xfrm flipH="1">
            <a:off x="2877716" y="4725144"/>
            <a:ext cx="2096" cy="576064"/>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36" name="Rettangolo arrotondato 35"/>
          <p:cNvSpPr/>
          <p:nvPr/>
        </p:nvSpPr>
        <p:spPr>
          <a:xfrm>
            <a:off x="827584" y="5210150"/>
            <a:ext cx="2808312" cy="648072"/>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539552" y="4537695"/>
            <a:ext cx="432048" cy="923330"/>
          </a:xfrm>
          <a:prstGeom prst="rect">
            <a:avLst/>
          </a:prstGeom>
          <a:noFill/>
        </p:spPr>
        <p:txBody>
          <a:bodyPr wrap="square" rtlCol="0">
            <a:spAutoFit/>
          </a:bodyPr>
          <a:lstStyle/>
          <a:p>
            <a:r>
              <a:rPr lang="it-IT" dirty="0"/>
              <a:t>R</a:t>
            </a:r>
          </a:p>
          <a:p>
            <a:endParaRPr lang="it-IT" dirty="0"/>
          </a:p>
          <a:p>
            <a:r>
              <a:rPr lang="it-IT" dirty="0"/>
              <a:t>S</a:t>
            </a:r>
          </a:p>
        </p:txBody>
      </p:sp>
      <p:sp>
        <p:nvSpPr>
          <p:cNvPr id="53" name="Rettangolo 52"/>
          <p:cNvSpPr/>
          <p:nvPr/>
        </p:nvSpPr>
        <p:spPr>
          <a:xfrm>
            <a:off x="6660232" y="3573016"/>
            <a:ext cx="936104"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solidFill>
                  <a:schemeClr val="tx1"/>
                </a:solidFill>
              </a:rPr>
              <a:t>RCo</a:t>
            </a:r>
            <a:endParaRPr lang="it-IT" dirty="0">
              <a:solidFill>
                <a:schemeClr val="tx1"/>
              </a:solidFill>
            </a:endParaRPr>
          </a:p>
        </p:txBody>
      </p:sp>
      <p:cxnSp>
        <p:nvCxnSpPr>
          <p:cNvPr id="56" name="Connettore 2 55"/>
          <p:cNvCxnSpPr>
            <a:stCxn id="53" idx="2"/>
            <a:endCxn id="59" idx="0"/>
          </p:cNvCxnSpPr>
          <p:nvPr/>
        </p:nvCxnSpPr>
        <p:spPr>
          <a:xfrm flipH="1">
            <a:off x="6482308" y="3861048"/>
            <a:ext cx="645976" cy="763513"/>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58" name="Connettore 1 57"/>
          <p:cNvCxnSpPr/>
          <p:nvPr/>
        </p:nvCxnSpPr>
        <p:spPr>
          <a:xfrm>
            <a:off x="5508104" y="4336529"/>
            <a:ext cx="302433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9" name="Ovale 58"/>
          <p:cNvSpPr/>
          <p:nvPr/>
        </p:nvSpPr>
        <p:spPr>
          <a:xfrm>
            <a:off x="5906244" y="4624561"/>
            <a:ext cx="1152128"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err="1">
                <a:solidFill>
                  <a:schemeClr val="tx1"/>
                </a:solidFill>
              </a:rPr>
              <a:t>SCo</a:t>
            </a:r>
            <a:endParaRPr lang="it-IT" sz="1600" b="1" dirty="0">
              <a:solidFill>
                <a:schemeClr val="tx1"/>
              </a:solidFill>
            </a:endParaRPr>
          </a:p>
        </p:txBody>
      </p:sp>
      <p:sp>
        <p:nvSpPr>
          <p:cNvPr id="60" name="Ovale 59"/>
          <p:cNvSpPr/>
          <p:nvPr/>
        </p:nvSpPr>
        <p:spPr>
          <a:xfrm>
            <a:off x="7198196" y="4624561"/>
            <a:ext cx="1262236" cy="4320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tx1"/>
                </a:solidFill>
              </a:rPr>
              <a:t>Magazzino</a:t>
            </a:r>
          </a:p>
        </p:txBody>
      </p:sp>
      <p:sp>
        <p:nvSpPr>
          <p:cNvPr id="63" name="Rettangolo arrotondato 62"/>
          <p:cNvSpPr/>
          <p:nvPr/>
        </p:nvSpPr>
        <p:spPr>
          <a:xfrm>
            <a:off x="5724128" y="4533503"/>
            <a:ext cx="2808312" cy="648072"/>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 name="CasellaDiTesto 63"/>
          <p:cNvSpPr txBox="1"/>
          <p:nvPr/>
        </p:nvSpPr>
        <p:spPr>
          <a:xfrm>
            <a:off x="5436096" y="3861048"/>
            <a:ext cx="432048" cy="923330"/>
          </a:xfrm>
          <a:prstGeom prst="rect">
            <a:avLst/>
          </a:prstGeom>
          <a:noFill/>
        </p:spPr>
        <p:txBody>
          <a:bodyPr wrap="square" rtlCol="0">
            <a:spAutoFit/>
          </a:bodyPr>
          <a:lstStyle/>
          <a:p>
            <a:r>
              <a:rPr lang="it-IT" dirty="0"/>
              <a:t>R</a:t>
            </a:r>
          </a:p>
          <a:p>
            <a:endParaRPr lang="it-IT" dirty="0"/>
          </a:p>
          <a:p>
            <a:r>
              <a:rPr lang="it-IT" dirty="0"/>
              <a:t>S</a:t>
            </a:r>
          </a:p>
        </p:txBody>
      </p:sp>
      <p:cxnSp>
        <p:nvCxnSpPr>
          <p:cNvPr id="67" name="Connettore 1 66"/>
          <p:cNvCxnSpPr>
            <a:stCxn id="53" idx="2"/>
            <a:endCxn id="60" idx="0"/>
          </p:cNvCxnSpPr>
          <p:nvPr/>
        </p:nvCxnSpPr>
        <p:spPr>
          <a:xfrm>
            <a:off x="7128284" y="3861048"/>
            <a:ext cx="701030" cy="763513"/>
          </a:xfrm>
          <a:prstGeom prst="line">
            <a:avLst/>
          </a:prstGeom>
          <a:ln w="34925"/>
        </p:spPr>
        <p:style>
          <a:lnRef idx="1">
            <a:schemeClr val="accent1"/>
          </a:lnRef>
          <a:fillRef idx="0">
            <a:schemeClr val="accent1"/>
          </a:fillRef>
          <a:effectRef idx="0">
            <a:schemeClr val="accent1"/>
          </a:effectRef>
          <a:fontRef idx="minor">
            <a:schemeClr val="tx1"/>
          </a:fontRef>
        </p:style>
      </p:cxnSp>
      <p:sp>
        <p:nvSpPr>
          <p:cNvPr id="68" name="Rettangolo arrotondato 67"/>
          <p:cNvSpPr/>
          <p:nvPr/>
        </p:nvSpPr>
        <p:spPr>
          <a:xfrm>
            <a:off x="6300192" y="5661248"/>
            <a:ext cx="792088"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rPr>
              <a:t>cliente</a:t>
            </a:r>
          </a:p>
        </p:txBody>
      </p:sp>
      <p:cxnSp>
        <p:nvCxnSpPr>
          <p:cNvPr id="70" name="Connettore 2 69"/>
          <p:cNvCxnSpPr>
            <a:stCxn id="59" idx="4"/>
          </p:cNvCxnSpPr>
          <p:nvPr/>
        </p:nvCxnSpPr>
        <p:spPr>
          <a:xfrm>
            <a:off x="6482308" y="5056609"/>
            <a:ext cx="105916" cy="532631"/>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72" name="Connettore 2 71"/>
          <p:cNvCxnSpPr>
            <a:stCxn id="60" idx="4"/>
          </p:cNvCxnSpPr>
          <p:nvPr/>
        </p:nvCxnSpPr>
        <p:spPr>
          <a:xfrm flipH="1">
            <a:off x="6948264" y="5056609"/>
            <a:ext cx="881050" cy="532631"/>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73" name="CasellaDiTesto 72"/>
          <p:cNvSpPr txBox="1"/>
          <p:nvPr/>
        </p:nvSpPr>
        <p:spPr>
          <a:xfrm>
            <a:off x="7236296" y="5301208"/>
            <a:ext cx="1440160" cy="338554"/>
          </a:xfrm>
          <a:prstGeom prst="rect">
            <a:avLst/>
          </a:prstGeom>
          <a:noFill/>
        </p:spPr>
        <p:txBody>
          <a:bodyPr wrap="square" rtlCol="0">
            <a:spAutoFit/>
          </a:bodyPr>
          <a:lstStyle/>
          <a:p>
            <a:r>
              <a:rPr lang="it-IT" sz="1600" dirty="0"/>
              <a:t>Flusso di beni</a:t>
            </a:r>
          </a:p>
        </p:txBody>
      </p:sp>
      <p:sp>
        <p:nvSpPr>
          <p:cNvPr id="74" name="CasellaDiTesto 73"/>
          <p:cNvSpPr txBox="1"/>
          <p:nvPr/>
        </p:nvSpPr>
        <p:spPr>
          <a:xfrm>
            <a:off x="5364088" y="5301208"/>
            <a:ext cx="1440160" cy="338554"/>
          </a:xfrm>
          <a:prstGeom prst="rect">
            <a:avLst/>
          </a:prstGeom>
          <a:noFill/>
        </p:spPr>
        <p:txBody>
          <a:bodyPr wrap="square" rtlCol="0">
            <a:spAutoFit/>
          </a:bodyPr>
          <a:lstStyle/>
          <a:p>
            <a:r>
              <a:rPr lang="it-IT" sz="1600" dirty="0"/>
              <a:t>Fatturazione</a:t>
            </a:r>
          </a:p>
        </p:txBody>
      </p:sp>
      <p:sp>
        <p:nvSpPr>
          <p:cNvPr id="75"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Tree>
    <p:extLst>
      <p:ext uri="{BB962C8B-B14F-4D97-AF65-F5344CB8AC3E}">
        <p14:creationId xmlns="" xmlns:p14="http://schemas.microsoft.com/office/powerpoint/2010/main" val="49243972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467544" y="1268760"/>
            <a:ext cx="8280920" cy="4968553"/>
          </a:xfrm>
          <a:prstGeom prst="rect">
            <a:avLst/>
          </a:prstGeom>
          <a:ln>
            <a:noFill/>
          </a:ln>
        </p:spPr>
        <p:txBody>
          <a:bodyPr>
            <a:noAutofit/>
          </a:bodyPr>
          <a:lstStyle/>
          <a:p>
            <a:pPr algn="just"/>
            <a:r>
              <a:rPr lang="it-IT" b="1" dirty="0"/>
              <a:t>REGOLA ANTIFRAMMENTAZIONE</a:t>
            </a:r>
          </a:p>
          <a:p>
            <a:pPr algn="just"/>
            <a:r>
              <a:rPr lang="it-IT" dirty="0"/>
              <a:t>Corte di Cassazione, sentenza n. 20597/2011 </a:t>
            </a:r>
            <a:r>
              <a:rPr lang="it-IT" dirty="0" smtClean="0"/>
              <a:t>“</a:t>
            </a:r>
            <a:r>
              <a:rPr lang="it-IT" dirty="0" smtClean="0"/>
              <a:t>preparazione esami universitari”</a:t>
            </a:r>
            <a:r>
              <a:rPr lang="it-IT" dirty="0" smtClean="0"/>
              <a:t>:</a:t>
            </a:r>
            <a:endParaRPr lang="it-IT" dirty="0"/>
          </a:p>
          <a:p>
            <a:pPr algn="just"/>
            <a:endParaRPr lang="it-IT" sz="800" dirty="0"/>
          </a:p>
          <a:p>
            <a:pPr algn="just"/>
            <a:r>
              <a:rPr lang="it-IT" u="sng" dirty="0"/>
              <a:t>Il caso:</a:t>
            </a:r>
          </a:p>
          <a:p>
            <a:pPr algn="just"/>
            <a:r>
              <a:rPr lang="it-IT" sz="1700" dirty="0"/>
              <a:t>-la società fornitrice non residente (con sede a San Marino) forniva sul territorio nazionale servizi di formazione attraverso personale italiano ed unità locali situate in varie città italiane</a:t>
            </a:r>
          </a:p>
          <a:p>
            <a:pPr algn="just">
              <a:buFontTx/>
              <a:buChar char="-"/>
            </a:pPr>
            <a:r>
              <a:rPr lang="it-IT" sz="1700" dirty="0"/>
              <a:t>Gli studenti sottoscrivevano presso le sedi italiane un contratto su modello prestampato nel quale, però, la controparte del negozio era la società non residente</a:t>
            </a:r>
          </a:p>
          <a:p>
            <a:pPr algn="just"/>
            <a:endParaRPr lang="it-IT" sz="800" dirty="0"/>
          </a:p>
          <a:p>
            <a:pPr algn="just"/>
            <a:r>
              <a:rPr lang="it-IT" u="sng" dirty="0"/>
              <a:t>Posizione del contribuente:</a:t>
            </a:r>
          </a:p>
          <a:p>
            <a:pPr algn="just">
              <a:buFontTx/>
              <a:buChar char="-"/>
            </a:pPr>
            <a:r>
              <a:rPr lang="it-IT" sz="1700" dirty="0"/>
              <a:t>Non sarebbe stata accertata la esistenza di una sede di affari appartenente alla società non residente, «</a:t>
            </a:r>
            <a:r>
              <a:rPr lang="it-IT" sz="1700" dirty="0" err="1"/>
              <a:t>giacchè</a:t>
            </a:r>
            <a:r>
              <a:rPr lang="it-IT" sz="1700" dirty="0"/>
              <a:t> le imprese che operavano per essa in Italia erano non una ma molteplici, dotate ciascuna di propria organizzazione autonoma, ed operanti come agenti indipendenti»</a:t>
            </a:r>
          </a:p>
          <a:p>
            <a:pPr algn="just"/>
            <a:endParaRPr lang="it-IT" sz="800" dirty="0"/>
          </a:p>
          <a:p>
            <a:pPr algn="just"/>
            <a:r>
              <a:rPr lang="it-IT" u="sng" dirty="0"/>
              <a:t>Giudizio della Corte</a:t>
            </a:r>
          </a:p>
          <a:p>
            <a:pPr algn="just"/>
            <a:r>
              <a:rPr lang="it-IT" sz="1700" dirty="0"/>
              <a:t>- «la organizzazione produttiva della società estera – anziché costituita da un unico soggetto giuridico – era articolata da una molteplicità di ditte: </a:t>
            </a:r>
            <a:r>
              <a:rPr lang="it-IT" sz="1700" b="1" dirty="0"/>
              <a:t>formalmente distinte, ma tuttavia economicamente integrate in una struttura unitaria, strumentale al raggiungimento dello scopo commerciale in Italia della «casa madre» non residente</a:t>
            </a:r>
            <a:r>
              <a:rPr lang="it-IT" sz="1700" dirty="0"/>
              <a:t>» </a:t>
            </a:r>
          </a:p>
          <a:p>
            <a:pPr algn="just"/>
            <a:endParaRPr lang="it-IT" dirty="0"/>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611560" y="1453209"/>
            <a:ext cx="7848870" cy="4280048"/>
          </a:xfrm>
          <a:prstGeom prst="rect">
            <a:avLst/>
          </a:prstGeom>
          <a:ln>
            <a:noFill/>
          </a:ln>
        </p:spPr>
        <p:txBody>
          <a:bodyPr>
            <a:noAutofit/>
          </a:bodyPr>
          <a:lstStyle/>
          <a:p>
            <a:pPr algn="ctr" fontAlgn="base"/>
            <a:r>
              <a:rPr lang="it-IT" b="1" dirty="0"/>
              <a:t>STABILE ORGANIZZAZIONE «PERSONALE» - </a:t>
            </a:r>
            <a:r>
              <a:rPr lang="it-IT" b="1" dirty="0">
                <a:solidFill>
                  <a:srgbClr val="000000"/>
                </a:solidFill>
                <a:ea typeface="Microsoft YaHei" pitchFamily="2"/>
                <a:cs typeface="Lucida Sans" pitchFamily="2"/>
              </a:rPr>
              <a:t>Art. 162 TUIR</a:t>
            </a:r>
          </a:p>
          <a:p>
            <a:pPr algn="ctr" fontAlgn="base"/>
            <a:endParaRPr lang="it-IT" sz="800" dirty="0"/>
          </a:p>
          <a:p>
            <a:pPr algn="just"/>
            <a:r>
              <a:rPr lang="it-IT" dirty="0"/>
              <a:t>Legge di Bilancio 2018: Il nuovo comma 6 estende la definizione di stabile organizzazione personale, che ora ricorre </a:t>
            </a:r>
            <a:r>
              <a:rPr lang="it-IT" b="1" dirty="0"/>
              <a:t>non solo quando un soggetto residente conclude abitualmente, nel territorio dello Stato, contratti in nome dell’impresa non residente</a:t>
            </a:r>
            <a:r>
              <a:rPr lang="it-IT" dirty="0"/>
              <a:t>, ma anche quando:</a:t>
            </a:r>
          </a:p>
          <a:p>
            <a:pPr algn="just"/>
            <a:endParaRPr lang="it-IT" dirty="0"/>
          </a:p>
          <a:p>
            <a:pPr algn="just"/>
            <a:r>
              <a:rPr lang="it-IT" i="1" dirty="0"/>
              <a:t>a) </a:t>
            </a:r>
            <a:r>
              <a:rPr lang="it-IT" dirty="0"/>
              <a:t>pur senza concluderli, egli </a:t>
            </a:r>
            <a:r>
              <a:rPr lang="it-IT" u="sng" dirty="0"/>
              <a:t>negozia i termini essenziali dei contratti, che sono poi conclusi dall’impresa non residente senza modifiche sostanziali</a:t>
            </a:r>
            <a:r>
              <a:rPr lang="it-IT" dirty="0"/>
              <a:t>; e sempre che</a:t>
            </a:r>
          </a:p>
          <a:p>
            <a:pPr algn="just"/>
            <a:endParaRPr lang="it-IT" dirty="0"/>
          </a:p>
          <a:p>
            <a:pPr algn="just"/>
            <a:r>
              <a:rPr lang="it-IT" i="1" dirty="0"/>
              <a:t>b) </a:t>
            </a:r>
            <a:r>
              <a:rPr lang="it-IT" u="sng" dirty="0"/>
              <a:t>questi contratti siano a nome dell’impresa non residente o siano comunque materialmente eseguiti da costei</a:t>
            </a:r>
            <a:r>
              <a:rPr lang="it-IT" dirty="0"/>
              <a:t>; caso tipico è il </a:t>
            </a:r>
            <a:r>
              <a:rPr lang="it-IT" b="1" dirty="0"/>
              <a:t>commissionario </a:t>
            </a:r>
            <a:r>
              <a:rPr lang="it-IT" dirty="0"/>
              <a:t>alla vendita di beni o servizi dell’impresa non residente, che agisce in nome proprio ma per conto del committente, già oggetto di numerose controversie;</a:t>
            </a:r>
          </a:p>
          <a:p>
            <a:pPr algn="just"/>
            <a:r>
              <a:rPr lang="it-IT" u="sng" dirty="0"/>
              <a:t>non costituisce</a:t>
            </a:r>
            <a:r>
              <a:rPr lang="it-IT" dirty="0"/>
              <a:t>, invece, </a:t>
            </a:r>
            <a:r>
              <a:rPr lang="it-IT" u="sng" dirty="0"/>
              <a:t>stabile organizzazione il soggetto che distribuisce prodotti acquistati dall’impresa non residente, anche correlata, </a:t>
            </a:r>
            <a:r>
              <a:rPr lang="it-IT" b="1" u="sng" dirty="0"/>
              <a:t>sopportando in proprio il rischio dell’invenduto.</a:t>
            </a:r>
          </a:p>
          <a:p>
            <a:pPr algn="just" fontAlgn="base"/>
            <a:endParaRPr lang="it-IT" dirty="0"/>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
        <p:nvSpPr>
          <p:cNvPr id="8" name="Rettangolo 7"/>
          <p:cNvSpPr/>
          <p:nvPr/>
        </p:nvSpPr>
        <p:spPr>
          <a:xfrm>
            <a:off x="323527" y="1862866"/>
            <a:ext cx="8424936" cy="437444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62908837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1 8"/>
          <p:cNvCxnSpPr/>
          <p:nvPr/>
        </p:nvCxnSpPr>
        <p:spPr>
          <a:xfrm>
            <a:off x="251524" y="1058070"/>
            <a:ext cx="8640951" cy="0"/>
          </a:xfrm>
          <a:prstGeom prst="straightConnector1">
            <a:avLst/>
          </a:prstGeom>
          <a:noFill/>
          <a:ln w="28575">
            <a:solidFill>
              <a:srgbClr val="C00000"/>
            </a:solidFill>
            <a:prstDash val="solid"/>
            <a:miter/>
          </a:ln>
        </p:spPr>
      </p:cxnSp>
      <p:pic>
        <p:nvPicPr>
          <p:cNvPr id="18" name="Immagine 17" descr="C:\Users\m.cesari\Desktop\logo%20commercialisti.jpg"/>
          <p:cNvPicPr>
            <a:picLocks noChangeAspect="1"/>
          </p:cNvPicPr>
          <p:nvPr/>
        </p:nvPicPr>
        <p:blipFill>
          <a:blip r:embed="rId3" cstate="print"/>
          <a:srcRect/>
          <a:stretch>
            <a:fillRect/>
          </a:stretch>
        </p:blipFill>
        <p:spPr>
          <a:xfrm>
            <a:off x="926921" y="82725"/>
            <a:ext cx="497461" cy="505160"/>
          </a:xfrm>
          <a:prstGeom prst="rect">
            <a:avLst/>
          </a:prstGeom>
          <a:noFill/>
          <a:ln>
            <a:noFill/>
          </a:ln>
        </p:spPr>
      </p:pic>
      <p:sp>
        <p:nvSpPr>
          <p:cNvPr id="19" name="CasellaDiTesto 18"/>
          <p:cNvSpPr txBox="1"/>
          <p:nvPr/>
        </p:nvSpPr>
        <p:spPr>
          <a:xfrm>
            <a:off x="-159798" y="548676"/>
            <a:ext cx="2643566" cy="438582"/>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ORDINE DEI DOTTORI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COMMERCIALISTI E DEGLI ESPERTI</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it-IT" sz="750" b="0" i="0" u="none" strike="noStrike" kern="1200" cap="none" spc="0" baseline="0" dirty="0">
                <a:solidFill>
                  <a:srgbClr val="404040"/>
                </a:solidFill>
                <a:uFillTx/>
                <a:latin typeface="Times New Roman" pitchFamily="18"/>
                <a:cs typeface="Times New Roman" pitchFamily="18"/>
              </a:rPr>
              <a:t>CONTABILI </a:t>
            </a:r>
            <a:r>
              <a:rPr lang="it-IT" sz="750" b="0" i="0" u="none" strike="noStrike" kern="1200" cap="none" spc="0" baseline="0" dirty="0" err="1">
                <a:solidFill>
                  <a:srgbClr val="404040"/>
                </a:solidFill>
                <a:uFillTx/>
                <a:latin typeface="Times New Roman" pitchFamily="18"/>
                <a:cs typeface="Times New Roman" pitchFamily="18"/>
              </a:rPr>
              <a:t>DI</a:t>
            </a:r>
            <a:r>
              <a:rPr lang="it-IT" sz="750" b="0" i="0" u="none" strike="noStrike" kern="1200" cap="none" spc="0" baseline="0" dirty="0">
                <a:solidFill>
                  <a:srgbClr val="404040"/>
                </a:solidFill>
                <a:uFillTx/>
                <a:latin typeface="Times New Roman" pitchFamily="18"/>
                <a:cs typeface="Times New Roman" pitchFamily="18"/>
              </a:rPr>
              <a:t> AREZZO</a:t>
            </a:r>
          </a:p>
        </p:txBody>
      </p:sp>
      <p:sp>
        <p:nvSpPr>
          <p:cNvPr id="20" name="CasellaDiTesto 19"/>
          <p:cNvSpPr txBox="1"/>
          <p:nvPr/>
        </p:nvSpPr>
        <p:spPr>
          <a:xfrm>
            <a:off x="2627784" y="332656"/>
            <a:ext cx="5544616" cy="461665"/>
          </a:xfrm>
          <a:prstGeom prst="rect">
            <a:avLst/>
          </a:prstGeom>
          <a:noFill/>
        </p:spPr>
        <p:txBody>
          <a:bodyPr wrap="square" rtlCol="0">
            <a:spAutoFit/>
          </a:bodyPr>
          <a:lstStyle/>
          <a:p>
            <a:pPr lvl="0">
              <a:defRPr sz="1800" b="0" i="0" u="none" strike="noStrike" kern="0" cap="none" spc="0" baseline="0">
                <a:solidFill>
                  <a:srgbClr val="000000"/>
                </a:solidFill>
                <a:uFillTx/>
              </a:defRPr>
            </a:pPr>
            <a:r>
              <a:rPr lang="it-IT" sz="2400" dirty="0">
                <a:solidFill>
                  <a:schemeClr val="accent2"/>
                </a:solidFill>
                <a:latin typeface="Calibri" pitchFamily="18"/>
                <a:ea typeface="Microsoft YaHei" pitchFamily="2"/>
                <a:cs typeface="Lucida Sans" pitchFamily="2"/>
              </a:rPr>
              <a:t>La stabile organizzazione in giurisprudenza</a:t>
            </a:r>
            <a:endParaRPr lang="it-IT" dirty="0">
              <a:solidFill>
                <a:schemeClr val="accent2"/>
              </a:solidFill>
              <a:latin typeface="Calibri" pitchFamily="18"/>
              <a:ea typeface="Microsoft YaHei" pitchFamily="2"/>
              <a:cs typeface="Lucida Sans" pitchFamily="2"/>
            </a:endParaRPr>
          </a:p>
        </p:txBody>
      </p:sp>
      <p:sp>
        <p:nvSpPr>
          <p:cNvPr id="21" name="Segnaposto contenuto 2">
            <a:extLst>
              <a:ext uri="{FF2B5EF4-FFF2-40B4-BE49-F238E27FC236}">
                <a16:creationId xmlns="" xmlns:a16="http://schemas.microsoft.com/office/drawing/2014/main" id="{EC134C18-1BEE-4865-AF43-16B28D5E6C1B}"/>
              </a:ext>
            </a:extLst>
          </p:cNvPr>
          <p:cNvSpPr txBox="1">
            <a:spLocks/>
          </p:cNvSpPr>
          <p:nvPr/>
        </p:nvSpPr>
        <p:spPr>
          <a:xfrm>
            <a:off x="926921" y="1453209"/>
            <a:ext cx="7173471" cy="4280048"/>
          </a:xfrm>
          <a:prstGeom prst="rect">
            <a:avLst/>
          </a:prstGeom>
          <a:ln>
            <a:noFill/>
          </a:ln>
        </p:spPr>
        <p:txBody>
          <a:bodyPr>
            <a:noAutofit/>
          </a:bodyPr>
          <a:lstStyle/>
          <a:p>
            <a:pPr algn="ctr" fontAlgn="base"/>
            <a:r>
              <a:rPr lang="it-IT" b="1" dirty="0"/>
              <a:t>STABILE ORGANIZZAZIONE «PERSONALE» - </a:t>
            </a:r>
            <a:r>
              <a:rPr lang="it-IT" b="1" dirty="0">
                <a:solidFill>
                  <a:srgbClr val="000000"/>
                </a:solidFill>
                <a:ea typeface="Microsoft YaHei" pitchFamily="2"/>
                <a:cs typeface="Lucida Sans" pitchFamily="2"/>
              </a:rPr>
              <a:t>Art. 162 TUIR</a:t>
            </a:r>
            <a:endParaRPr lang="it-IT" sz="800" dirty="0"/>
          </a:p>
          <a:p>
            <a:pPr algn="just"/>
            <a:endParaRPr lang="it-IT" dirty="0"/>
          </a:p>
          <a:p>
            <a:pPr algn="just"/>
            <a:r>
              <a:rPr lang="it-IT" dirty="0"/>
              <a:t>Per il comma 7, </a:t>
            </a:r>
            <a:r>
              <a:rPr lang="it-IT" u="sng" dirty="0"/>
              <a:t>non si considera stabile organizzazione </a:t>
            </a:r>
            <a:r>
              <a:rPr lang="it-IT" b="1" u="sng" dirty="0"/>
              <a:t>l’agente indipendente </a:t>
            </a:r>
            <a:r>
              <a:rPr lang="it-IT" u="sng" dirty="0"/>
              <a:t>che</a:t>
            </a:r>
            <a:r>
              <a:rPr lang="it-IT" dirty="0"/>
              <a:t>, nella propria ordinaria attività, </a:t>
            </a:r>
            <a:r>
              <a:rPr lang="it-IT" u="sng" dirty="0"/>
              <a:t>conclude contratti per conto o in nome dell’impresa non residente.</a:t>
            </a:r>
          </a:p>
          <a:p>
            <a:pPr algn="just"/>
            <a:r>
              <a:rPr lang="it-IT" dirty="0"/>
              <a:t>L’agente dev’essere indipendente dal punto di vista giuridico ed economico (ovvero l’assunzione del rischio). L’indipendenza è condizionata, ad esempio, dal potere di indirizzo e controllo riconosciuto al committente, dagli obblighi di rendiconto a carico dell’agente e dal numero di committenti.</a:t>
            </a:r>
          </a:p>
          <a:p>
            <a:pPr algn="just"/>
            <a:endParaRPr lang="it-IT" u="sng" dirty="0"/>
          </a:p>
          <a:p>
            <a:pPr algn="just"/>
            <a:r>
              <a:rPr lang="it-IT" u="sng" dirty="0"/>
              <a:t>Si presume non indipendente chi agisca esclusivamente, o quasi esclusivamente, per conto di una o più imprese strettamente correlate </a:t>
            </a:r>
            <a:r>
              <a:rPr lang="it-IT" dirty="0"/>
              <a:t>(comma 7, </a:t>
            </a:r>
            <a:r>
              <a:rPr lang="it-IT" dirty="0" err="1"/>
              <a:t>ult</a:t>
            </a:r>
            <a:r>
              <a:rPr lang="it-IT" dirty="0"/>
              <a:t>. periodo).</a:t>
            </a:r>
          </a:p>
          <a:p>
            <a:pPr algn="just"/>
            <a:endParaRPr lang="it-IT" dirty="0"/>
          </a:p>
          <a:p>
            <a:pPr algn="just"/>
            <a:endParaRPr lang="it-IT" dirty="0"/>
          </a:p>
          <a:p>
            <a:pPr algn="just"/>
            <a:r>
              <a:rPr lang="it-IT" dirty="0"/>
              <a:t>L’agente può essere una persona fisica oppure una persona giuridica</a:t>
            </a:r>
          </a:p>
          <a:p>
            <a:pPr algn="just"/>
            <a:endParaRPr lang="it-IT" dirty="0"/>
          </a:p>
          <a:p>
            <a:pPr algn="just" fontAlgn="base"/>
            <a:endParaRPr lang="it-IT" dirty="0"/>
          </a:p>
        </p:txBody>
      </p:sp>
      <p:sp>
        <p:nvSpPr>
          <p:cNvPr id="10" name="Text Box 26"/>
          <p:cNvSpPr txBox="1"/>
          <p:nvPr/>
        </p:nvSpPr>
        <p:spPr>
          <a:xfrm>
            <a:off x="755577" y="6477257"/>
            <a:ext cx="7704853" cy="264111"/>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10000"/>
              </a:lnSpc>
              <a:spcBef>
                <a:spcPts val="0"/>
              </a:spcBef>
              <a:spcAft>
                <a:spcPts val="0"/>
              </a:spcAft>
              <a:buNone/>
              <a:tabLst/>
              <a:defRPr sz="1800" b="0" i="0" u="none" strike="noStrike" kern="0" cap="none" spc="0" baseline="0">
                <a:solidFill>
                  <a:srgbClr val="000000"/>
                </a:solidFill>
                <a:uFillTx/>
              </a:defRPr>
            </a:pPr>
            <a:r>
              <a:rPr lang="it-IT" sz="1100" dirty="0">
                <a:solidFill>
                  <a:srgbClr val="000000"/>
                </a:solidFill>
                <a:latin typeface="Arial"/>
                <a:cs typeface="Arial"/>
              </a:rPr>
              <a:t>3 Maggio 2018</a:t>
            </a:r>
            <a:endParaRPr lang="it-IT" sz="1100" b="0" i="0" u="none" strike="noStrike" kern="1200" cap="none" spc="0" baseline="0" dirty="0">
              <a:solidFill>
                <a:srgbClr val="000000"/>
              </a:solidFill>
              <a:uFillTx/>
              <a:latin typeface="Arial"/>
              <a:cs typeface="Arial"/>
            </a:endParaRPr>
          </a:p>
        </p:txBody>
      </p:sp>
      <p:sp>
        <p:nvSpPr>
          <p:cNvPr id="8" name="Rettangolo 7"/>
          <p:cNvSpPr/>
          <p:nvPr/>
        </p:nvSpPr>
        <p:spPr>
          <a:xfrm>
            <a:off x="539551" y="1936238"/>
            <a:ext cx="8064897" cy="346855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3678601946"/>
      </p:ext>
    </p:extLst>
  </p:cSld>
  <p:clrMapOvr>
    <a:masterClrMapping/>
  </p:clrMapOvr>
  <p:transition/>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definito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2612</TotalTime>
  <Words>2365</Words>
  <Application>Microsoft Office PowerPoint</Application>
  <PresentationFormat>Presentazione su schermo (4:3)</PresentationFormat>
  <Paragraphs>274</Paragraphs>
  <Slides>18</Slides>
  <Notes>16</Notes>
  <HiddenSlides>0</HiddenSlides>
  <MMClips>0</MMClips>
  <ScaleCrop>false</ScaleCrop>
  <HeadingPairs>
    <vt:vector size="4" baseType="variant">
      <vt:variant>
        <vt:lpstr>Tema</vt:lpstr>
      </vt:variant>
      <vt:variant>
        <vt:i4>2</vt:i4>
      </vt:variant>
      <vt:variant>
        <vt:lpstr>Titoli diapositive</vt:lpstr>
      </vt:variant>
      <vt:variant>
        <vt:i4>18</vt:i4>
      </vt:variant>
    </vt:vector>
  </HeadingPairs>
  <TitlesOfParts>
    <vt:vector size="20" baseType="lpstr">
      <vt:lpstr>Predefinito</vt:lpstr>
      <vt:lpstr>Predefinito 1</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Manuel Cesari</dc:creator>
  <cp:lastModifiedBy>Manuel Cesari</cp:lastModifiedBy>
  <cp:revision>511</cp:revision>
  <dcterms:created xsi:type="dcterms:W3CDTF">2017-11-13T10:48:17Z</dcterms:created>
  <dcterms:modified xsi:type="dcterms:W3CDTF">2018-05-03T11:46:57Z</dcterms:modified>
</cp:coreProperties>
</file>