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30"/>
  </p:notesMasterIdLst>
  <p:sldIdLst>
    <p:sldId id="319" r:id="rId2"/>
    <p:sldId id="334" r:id="rId3"/>
    <p:sldId id="335" r:id="rId4"/>
    <p:sldId id="336" r:id="rId5"/>
    <p:sldId id="313" r:id="rId6"/>
    <p:sldId id="317" r:id="rId7"/>
    <p:sldId id="316" r:id="rId8"/>
    <p:sldId id="340" r:id="rId9"/>
    <p:sldId id="270" r:id="rId10"/>
    <p:sldId id="321" r:id="rId11"/>
    <p:sldId id="277" r:id="rId12"/>
    <p:sldId id="278" r:id="rId13"/>
    <p:sldId id="282" r:id="rId14"/>
    <p:sldId id="296" r:id="rId15"/>
    <p:sldId id="329" r:id="rId16"/>
    <p:sldId id="323" r:id="rId17"/>
    <p:sldId id="324" r:id="rId18"/>
    <p:sldId id="325" r:id="rId19"/>
    <p:sldId id="326" r:id="rId20"/>
    <p:sldId id="327" r:id="rId21"/>
    <p:sldId id="256" r:id="rId22"/>
    <p:sldId id="257" r:id="rId23"/>
    <p:sldId id="259" r:id="rId24"/>
    <p:sldId id="260" r:id="rId25"/>
    <p:sldId id="261" r:id="rId26"/>
    <p:sldId id="330" r:id="rId27"/>
    <p:sldId id="267" r:id="rId28"/>
    <p:sldId id="269" r:id="rId29"/>
  </p:sldIdLst>
  <p:sldSz cx="10693400" cy="7556500"/>
  <p:notesSz cx="10693400" cy="75565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7322" autoAdjust="0"/>
  </p:normalViewPr>
  <p:slideViewPr>
    <p:cSldViewPr>
      <p:cViewPr varScale="1">
        <p:scale>
          <a:sx n="77" d="100"/>
          <a:sy n="77" d="100"/>
        </p:scale>
        <p:origin x="936" y="84"/>
      </p:cViewPr>
      <p:guideLst>
        <p:guide orient="horz" pos="2880"/>
        <p:guide pos="2160"/>
      </p:guideLst>
    </p:cSldViewPr>
  </p:slideViewPr>
  <p:outlineViewPr>
    <p:cViewPr>
      <p:scale>
        <a:sx n="33" d="100"/>
        <a:sy n="33" d="100"/>
      </p:scale>
      <p:origin x="0" y="22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E018D-5232-413B-825E-19DC3E8E02A8}" type="doc">
      <dgm:prSet loTypeId="urn:microsoft.com/office/officeart/2005/8/layout/chart3" loCatId="cycle" qsTypeId="urn:microsoft.com/office/officeart/2005/8/quickstyle/simple5" qsCatId="simple" csTypeId="urn:microsoft.com/office/officeart/2005/8/colors/accent1_2" csCatId="accent1" phldr="1"/>
      <dgm:spPr/>
      <dgm:t>
        <a:bodyPr/>
        <a:lstStyle/>
        <a:p>
          <a:endParaRPr lang="it-IT"/>
        </a:p>
      </dgm:t>
    </dgm:pt>
    <dgm:pt modelId="{66F57F75-0DE6-44A2-9449-6C6B2D00B4F1}">
      <dgm:prSet phldrT="[Testo]" custT="1">
        <dgm:style>
          <a:lnRef idx="2">
            <a:schemeClr val="accent2"/>
          </a:lnRef>
          <a:fillRef idx="1">
            <a:schemeClr val="lt1"/>
          </a:fillRef>
          <a:effectRef idx="0">
            <a:schemeClr val="accent2"/>
          </a:effectRef>
          <a:fontRef idx="minor">
            <a:schemeClr val="dk1"/>
          </a:fontRef>
        </dgm:style>
      </dgm:prSet>
      <dgm:spPr/>
      <dgm:t>
        <a:bodyPr/>
        <a:lstStyle/>
        <a:p>
          <a:pPr algn="l"/>
          <a:r>
            <a:rPr lang="it-IT" sz="1200" b="1" u="sng" dirty="0" smtClean="0">
              <a:solidFill>
                <a:schemeClr val="tx1"/>
              </a:solidFill>
            </a:rPr>
            <a:t>L’ASSOCIAZIONE PROFESSIONALE:</a:t>
          </a:r>
          <a:endParaRPr lang="it-IT" sz="1200" b="1" u="sng" dirty="0">
            <a:solidFill>
              <a:schemeClr val="tx1"/>
            </a:solidFill>
          </a:endParaRPr>
        </a:p>
      </dgm:t>
    </dgm:pt>
    <dgm:pt modelId="{F14B897A-7D1C-4589-9866-27AFDB5C7673}" type="parTrans" cxnId="{88D26591-D816-4008-BFC6-36D59BBBCA8E}">
      <dgm:prSet/>
      <dgm:spPr/>
      <dgm:t>
        <a:bodyPr/>
        <a:lstStyle/>
        <a:p>
          <a:endParaRPr lang="it-IT"/>
        </a:p>
      </dgm:t>
    </dgm:pt>
    <dgm:pt modelId="{FADB108C-806B-4FF2-857B-2E145D21A43D}" type="sibTrans" cxnId="{88D26591-D816-4008-BFC6-36D59BBBCA8E}">
      <dgm:prSet/>
      <dgm:spPr/>
      <dgm:t>
        <a:bodyPr/>
        <a:lstStyle/>
        <a:p>
          <a:endParaRPr lang="it-IT"/>
        </a:p>
      </dgm:t>
    </dgm:pt>
    <dgm:pt modelId="{45359F76-6078-4CDC-A004-4D3A38A03AB2}">
      <dgm:prSet phldrT="[Testo]" custT="1">
        <dgm:style>
          <a:lnRef idx="2">
            <a:schemeClr val="accent2"/>
          </a:lnRef>
          <a:fillRef idx="1">
            <a:schemeClr val="lt1"/>
          </a:fillRef>
          <a:effectRef idx="0">
            <a:schemeClr val="accent2"/>
          </a:effectRef>
          <a:fontRef idx="minor">
            <a:schemeClr val="dk1"/>
          </a:fontRef>
        </dgm:style>
      </dgm:prSet>
      <dgm:spPr/>
      <dgm:t>
        <a:bodyPr/>
        <a:lstStyle/>
        <a:p>
          <a:pPr algn="just"/>
          <a:r>
            <a:rPr lang="it-IT" sz="1200" dirty="0" smtClean="0">
              <a:solidFill>
                <a:schemeClr val="tx1"/>
              </a:solidFill>
            </a:rPr>
            <a:t>PRESENTA IL MODELLO UNICO SOCIETA’ </a:t>
          </a:r>
          <a:r>
            <a:rPr lang="it-IT" sz="1200" dirty="0" err="1" smtClean="0">
              <a:solidFill>
                <a:schemeClr val="tx1"/>
              </a:solidFill>
            </a:rPr>
            <a:t>DI</a:t>
          </a:r>
          <a:r>
            <a:rPr lang="it-IT" sz="1200" dirty="0" smtClean="0">
              <a:solidFill>
                <a:schemeClr val="tx1"/>
              </a:solidFill>
            </a:rPr>
            <a:t> PERSONE – QUADRO RE – DETERMINANDO IL REDDITO </a:t>
          </a:r>
          <a:r>
            <a:rPr lang="it-IT" sz="1200" dirty="0" err="1" smtClean="0">
              <a:solidFill>
                <a:schemeClr val="tx1"/>
              </a:solidFill>
            </a:rPr>
            <a:t>DI</a:t>
          </a:r>
          <a:r>
            <a:rPr lang="it-IT" sz="1200" dirty="0" smtClean="0">
              <a:solidFill>
                <a:schemeClr val="tx1"/>
              </a:solidFill>
            </a:rPr>
            <a:t> LAVORO </a:t>
          </a:r>
          <a:r>
            <a:rPr lang="it-IT" sz="1200" b="1" dirty="0" smtClean="0">
              <a:solidFill>
                <a:schemeClr val="tx1"/>
              </a:solidFill>
            </a:rPr>
            <a:t>AUTONOMO  CON IL CRITERIO </a:t>
          </a:r>
          <a:r>
            <a:rPr lang="it-IT" sz="1200" b="1" dirty="0" err="1" smtClean="0">
              <a:solidFill>
                <a:schemeClr val="tx1"/>
              </a:solidFill>
            </a:rPr>
            <a:t>DI</a:t>
          </a:r>
          <a:r>
            <a:rPr lang="it-IT" sz="1200" b="1" dirty="0" smtClean="0">
              <a:solidFill>
                <a:schemeClr val="tx1"/>
              </a:solidFill>
            </a:rPr>
            <a:t> CASSA;</a:t>
          </a:r>
          <a:endParaRPr lang="it-IT" sz="1200" b="1" dirty="0">
            <a:solidFill>
              <a:schemeClr val="tx1"/>
            </a:solidFill>
          </a:endParaRPr>
        </a:p>
      </dgm:t>
    </dgm:pt>
    <dgm:pt modelId="{20D890D2-E311-4073-9FE9-EC721F276FED}" type="parTrans" cxnId="{CF841C7A-65B5-429C-8A11-4210FFEA7378}">
      <dgm:prSet/>
      <dgm:spPr/>
      <dgm:t>
        <a:bodyPr/>
        <a:lstStyle/>
        <a:p>
          <a:endParaRPr lang="it-IT"/>
        </a:p>
      </dgm:t>
    </dgm:pt>
    <dgm:pt modelId="{D089530C-5A41-45B9-8254-ED7EF576AE25}" type="sibTrans" cxnId="{CF841C7A-65B5-429C-8A11-4210FFEA7378}">
      <dgm:prSet/>
      <dgm:spPr/>
      <dgm:t>
        <a:bodyPr/>
        <a:lstStyle/>
        <a:p>
          <a:endParaRPr lang="it-IT"/>
        </a:p>
      </dgm:t>
    </dgm:pt>
    <dgm:pt modelId="{23759643-92C3-41B9-8FA2-95143311EDB4}">
      <dgm:prSet phldrT="[Testo]" custT="1">
        <dgm:style>
          <a:lnRef idx="2">
            <a:schemeClr val="accent2"/>
          </a:lnRef>
          <a:fillRef idx="1">
            <a:schemeClr val="lt1"/>
          </a:fillRef>
          <a:effectRef idx="0">
            <a:schemeClr val="accent2"/>
          </a:effectRef>
          <a:fontRef idx="minor">
            <a:schemeClr val="dk1"/>
          </a:fontRef>
        </dgm:style>
      </dgm:prSet>
      <dgm:spPr/>
      <dgm:t>
        <a:bodyPr/>
        <a:lstStyle/>
        <a:p>
          <a:pPr algn="just"/>
          <a:r>
            <a:rPr lang="it-IT" sz="1200" dirty="0" smtClean="0">
              <a:solidFill>
                <a:schemeClr val="tx1"/>
              </a:solidFill>
            </a:rPr>
            <a:t>ATTRIBUISCE PER TRASPARENZA LA QUOTA </a:t>
          </a:r>
          <a:r>
            <a:rPr lang="it-IT" sz="1200" dirty="0" err="1" smtClean="0">
              <a:solidFill>
                <a:schemeClr val="tx1"/>
              </a:solidFill>
            </a:rPr>
            <a:t>DI</a:t>
          </a:r>
          <a:r>
            <a:rPr lang="it-IT" sz="1200" dirty="0" smtClean="0">
              <a:solidFill>
                <a:schemeClr val="tx1"/>
              </a:solidFill>
            </a:rPr>
            <a:t> REDDITO E </a:t>
          </a:r>
          <a:r>
            <a:rPr lang="it-IT" sz="1200" dirty="0" err="1" smtClean="0">
              <a:solidFill>
                <a:schemeClr val="tx1"/>
              </a:solidFill>
            </a:rPr>
            <a:t>DI</a:t>
          </a:r>
          <a:r>
            <a:rPr lang="it-IT" sz="1200" dirty="0" smtClean="0">
              <a:solidFill>
                <a:schemeClr val="tx1"/>
              </a:solidFill>
            </a:rPr>
            <a:t> RITENUTE AGLI ASSOCIATI SULLA BASE DELLA % </a:t>
          </a:r>
          <a:r>
            <a:rPr lang="it-IT" sz="1200" dirty="0" err="1" smtClean="0">
              <a:solidFill>
                <a:schemeClr val="tx1"/>
              </a:solidFill>
            </a:rPr>
            <a:t>DI</a:t>
          </a:r>
          <a:r>
            <a:rPr lang="it-IT" sz="1200" dirty="0" smtClean="0">
              <a:solidFill>
                <a:schemeClr val="tx1"/>
              </a:solidFill>
            </a:rPr>
            <a:t> PARTECIPAZIONE AGLI UTILI</a:t>
          </a:r>
          <a:endParaRPr lang="it-IT" sz="1200" dirty="0">
            <a:solidFill>
              <a:schemeClr val="tx1"/>
            </a:solidFill>
          </a:endParaRPr>
        </a:p>
      </dgm:t>
    </dgm:pt>
    <dgm:pt modelId="{A54389E6-9DFD-45E2-98A3-6A6B2386D67A}" type="parTrans" cxnId="{D88E346C-3A00-44E5-AB0F-FC74F76399C3}">
      <dgm:prSet/>
      <dgm:spPr/>
      <dgm:t>
        <a:bodyPr/>
        <a:lstStyle/>
        <a:p>
          <a:endParaRPr lang="it-IT"/>
        </a:p>
      </dgm:t>
    </dgm:pt>
    <dgm:pt modelId="{8D5923E0-308E-48F0-BD82-EE9B8EEED182}" type="sibTrans" cxnId="{D88E346C-3A00-44E5-AB0F-FC74F76399C3}">
      <dgm:prSet/>
      <dgm:spPr/>
      <dgm:t>
        <a:bodyPr/>
        <a:lstStyle/>
        <a:p>
          <a:endParaRPr lang="it-IT"/>
        </a:p>
      </dgm:t>
    </dgm:pt>
    <dgm:pt modelId="{F980EE6A-7CE1-41D1-A342-C79DAC5622F4}">
      <dgm:prSet phldrT="[Testo]" custT="1">
        <dgm:style>
          <a:lnRef idx="2">
            <a:schemeClr val="accent2"/>
          </a:lnRef>
          <a:fillRef idx="1">
            <a:schemeClr val="lt1"/>
          </a:fillRef>
          <a:effectRef idx="0">
            <a:schemeClr val="accent2"/>
          </a:effectRef>
          <a:fontRef idx="minor">
            <a:schemeClr val="dk1"/>
          </a:fontRef>
        </dgm:style>
      </dgm:prSet>
      <dgm:spPr/>
      <dgm:t>
        <a:bodyPr/>
        <a:lstStyle/>
        <a:p>
          <a:pPr algn="just"/>
          <a:r>
            <a:rPr lang="it-IT" sz="1200" b="1" dirty="0" smtClean="0">
              <a:solidFill>
                <a:schemeClr val="tx1"/>
              </a:solidFill>
            </a:rPr>
            <a:t>L’ASSOCIATO</a:t>
          </a:r>
          <a:r>
            <a:rPr lang="it-IT" sz="1200" dirty="0" smtClean="0">
              <a:solidFill>
                <a:schemeClr val="tx1"/>
              </a:solidFill>
            </a:rPr>
            <a:t> COMPILA IL PROPRIO MODELLO UNICO PF- QUADRO RH E  CALCOLA LE IMPOSTE SCOMPUTANDO LE RITENUTE ATTRIBUITE.</a:t>
          </a:r>
          <a:endParaRPr lang="it-IT" sz="1200" dirty="0">
            <a:solidFill>
              <a:schemeClr val="tx1"/>
            </a:solidFill>
          </a:endParaRPr>
        </a:p>
      </dgm:t>
    </dgm:pt>
    <dgm:pt modelId="{9D227CC0-9194-4ED5-8779-1D6CC91E08F9}" type="parTrans" cxnId="{C081E125-9A80-4855-972B-D491DBCAEA9E}">
      <dgm:prSet/>
      <dgm:spPr/>
      <dgm:t>
        <a:bodyPr/>
        <a:lstStyle/>
        <a:p>
          <a:endParaRPr lang="it-IT"/>
        </a:p>
      </dgm:t>
    </dgm:pt>
    <dgm:pt modelId="{089A9BAB-9A53-473C-90C4-9BD48533F909}" type="sibTrans" cxnId="{C081E125-9A80-4855-972B-D491DBCAEA9E}">
      <dgm:prSet/>
      <dgm:spPr/>
      <dgm:t>
        <a:bodyPr/>
        <a:lstStyle/>
        <a:p>
          <a:endParaRPr lang="it-IT"/>
        </a:p>
      </dgm:t>
    </dgm:pt>
    <dgm:pt modelId="{15F05750-4FBC-45A9-8718-A0F7982B5391}">
      <dgm:prSet phldrT="[Testo]" custT="1">
        <dgm:style>
          <a:lnRef idx="2">
            <a:schemeClr val="accent2"/>
          </a:lnRef>
          <a:fillRef idx="1">
            <a:schemeClr val="lt1"/>
          </a:fillRef>
          <a:effectRef idx="0">
            <a:schemeClr val="accent2"/>
          </a:effectRef>
          <a:fontRef idx="minor">
            <a:schemeClr val="dk1"/>
          </a:fontRef>
        </dgm:style>
      </dgm:prSet>
      <dgm:spPr/>
      <dgm:t>
        <a:bodyPr/>
        <a:lstStyle/>
        <a:p>
          <a:pPr algn="just"/>
          <a:r>
            <a:rPr lang="it-IT" sz="1200" dirty="0" smtClean="0">
              <a:solidFill>
                <a:schemeClr val="tx1"/>
              </a:solidFill>
            </a:rPr>
            <a:t>CALCOLA L’IRAP SECONDO LE NORME PREVISTE PER LE ASSOCIAZIONI E GLI ESERCENTI ARTI E PROFESSIONI ;</a:t>
          </a:r>
          <a:endParaRPr lang="it-IT" sz="1200" dirty="0">
            <a:solidFill>
              <a:schemeClr val="tx1"/>
            </a:solidFill>
          </a:endParaRPr>
        </a:p>
      </dgm:t>
    </dgm:pt>
    <dgm:pt modelId="{772A001A-8FB5-4FA1-BB4D-961543988C81}" type="parTrans" cxnId="{7E49B902-9E75-4186-8860-33714FAB2C15}">
      <dgm:prSet/>
      <dgm:spPr/>
      <dgm:t>
        <a:bodyPr/>
        <a:lstStyle/>
        <a:p>
          <a:endParaRPr lang="it-IT"/>
        </a:p>
      </dgm:t>
    </dgm:pt>
    <dgm:pt modelId="{288F6637-C135-435A-9694-ADDEF94A2F04}" type="sibTrans" cxnId="{7E49B902-9E75-4186-8860-33714FAB2C15}">
      <dgm:prSet/>
      <dgm:spPr/>
      <dgm:t>
        <a:bodyPr/>
        <a:lstStyle/>
        <a:p>
          <a:endParaRPr lang="it-IT"/>
        </a:p>
      </dgm:t>
    </dgm:pt>
    <dgm:pt modelId="{0DB48452-D22E-4357-989F-C88779454580}" type="pres">
      <dgm:prSet presAssocID="{563E018D-5232-413B-825E-19DC3E8E02A8}" presName="compositeShape" presStyleCnt="0">
        <dgm:presLayoutVars>
          <dgm:chMax val="7"/>
          <dgm:dir/>
          <dgm:resizeHandles val="exact"/>
        </dgm:presLayoutVars>
      </dgm:prSet>
      <dgm:spPr/>
      <dgm:t>
        <a:bodyPr/>
        <a:lstStyle/>
        <a:p>
          <a:endParaRPr lang="it-IT"/>
        </a:p>
      </dgm:t>
    </dgm:pt>
    <dgm:pt modelId="{446372A0-D452-4D31-8B84-E47755246B3E}" type="pres">
      <dgm:prSet presAssocID="{563E018D-5232-413B-825E-19DC3E8E02A8}" presName="wedge1" presStyleLbl="node1" presStyleIdx="0" presStyleCnt="1" custScaleX="107335" custLinFactNeighborX="0" custLinFactNeighborY="-1005"/>
      <dgm:spPr/>
      <dgm:t>
        <a:bodyPr/>
        <a:lstStyle/>
        <a:p>
          <a:endParaRPr lang="it-IT"/>
        </a:p>
      </dgm:t>
    </dgm:pt>
    <dgm:pt modelId="{E7154679-17EB-41B3-9C15-E1B4B5D56DDE}" type="pres">
      <dgm:prSet presAssocID="{563E018D-5232-413B-825E-19DC3E8E02A8}" presName="wedge1Tx" presStyleLbl="node1" presStyleIdx="0" presStyleCnt="1">
        <dgm:presLayoutVars>
          <dgm:chMax val="0"/>
          <dgm:chPref val="0"/>
          <dgm:bulletEnabled val="1"/>
        </dgm:presLayoutVars>
      </dgm:prSet>
      <dgm:spPr/>
      <dgm:t>
        <a:bodyPr/>
        <a:lstStyle/>
        <a:p>
          <a:endParaRPr lang="it-IT"/>
        </a:p>
      </dgm:t>
    </dgm:pt>
  </dgm:ptLst>
  <dgm:cxnLst>
    <dgm:cxn modelId="{9BF023B3-2F4A-4B21-8D11-D6D378C62003}" type="presOf" srcId="{45359F76-6078-4CDC-A004-4D3A38A03AB2}" destId="{E7154679-17EB-41B3-9C15-E1B4B5D56DDE}" srcOrd="1" destOrd="1" presId="urn:microsoft.com/office/officeart/2005/8/layout/chart3"/>
    <dgm:cxn modelId="{D88E346C-3A00-44E5-AB0F-FC74F76399C3}" srcId="{66F57F75-0DE6-44A2-9449-6C6B2D00B4F1}" destId="{23759643-92C3-41B9-8FA2-95143311EDB4}" srcOrd="1" destOrd="0" parTransId="{A54389E6-9DFD-45E2-98A3-6A6B2386D67A}" sibTransId="{8D5923E0-308E-48F0-BD82-EE9B8EEED182}"/>
    <dgm:cxn modelId="{2983C6A6-999B-4583-8583-31DC2A4DF4CF}" type="presOf" srcId="{45359F76-6078-4CDC-A004-4D3A38A03AB2}" destId="{446372A0-D452-4D31-8B84-E47755246B3E}" srcOrd="0" destOrd="1" presId="urn:microsoft.com/office/officeart/2005/8/layout/chart3"/>
    <dgm:cxn modelId="{3E8A6ED9-5B88-4971-8EA2-9823814AFDC8}" type="presOf" srcId="{15F05750-4FBC-45A9-8718-A0F7982B5391}" destId="{E7154679-17EB-41B3-9C15-E1B4B5D56DDE}" srcOrd="1" destOrd="3" presId="urn:microsoft.com/office/officeart/2005/8/layout/chart3"/>
    <dgm:cxn modelId="{CF841C7A-65B5-429C-8A11-4210FFEA7378}" srcId="{66F57F75-0DE6-44A2-9449-6C6B2D00B4F1}" destId="{45359F76-6078-4CDC-A004-4D3A38A03AB2}" srcOrd="0" destOrd="0" parTransId="{20D890D2-E311-4073-9FE9-EC721F276FED}" sibTransId="{D089530C-5A41-45B9-8254-ED7EF576AE25}"/>
    <dgm:cxn modelId="{DC833395-0703-4399-AD69-DE82A0E57B70}" type="presOf" srcId="{23759643-92C3-41B9-8FA2-95143311EDB4}" destId="{E7154679-17EB-41B3-9C15-E1B4B5D56DDE}" srcOrd="1" destOrd="2" presId="urn:microsoft.com/office/officeart/2005/8/layout/chart3"/>
    <dgm:cxn modelId="{00173140-5326-44E1-9FE9-4509D91EC122}" type="presOf" srcId="{F980EE6A-7CE1-41D1-A342-C79DAC5622F4}" destId="{E7154679-17EB-41B3-9C15-E1B4B5D56DDE}" srcOrd="1" destOrd="4" presId="urn:microsoft.com/office/officeart/2005/8/layout/chart3"/>
    <dgm:cxn modelId="{71154726-F01A-4D26-B707-A3D61D498CD8}" type="presOf" srcId="{66F57F75-0DE6-44A2-9449-6C6B2D00B4F1}" destId="{E7154679-17EB-41B3-9C15-E1B4B5D56DDE}" srcOrd="1" destOrd="0" presId="urn:microsoft.com/office/officeart/2005/8/layout/chart3"/>
    <dgm:cxn modelId="{C081E125-9A80-4855-972B-D491DBCAEA9E}" srcId="{66F57F75-0DE6-44A2-9449-6C6B2D00B4F1}" destId="{F980EE6A-7CE1-41D1-A342-C79DAC5622F4}" srcOrd="3" destOrd="0" parTransId="{9D227CC0-9194-4ED5-8779-1D6CC91E08F9}" sibTransId="{089A9BAB-9A53-473C-90C4-9BD48533F909}"/>
    <dgm:cxn modelId="{80490DE5-48ED-409B-B9CC-B4C60D839393}" type="presOf" srcId="{15F05750-4FBC-45A9-8718-A0F7982B5391}" destId="{446372A0-D452-4D31-8B84-E47755246B3E}" srcOrd="0" destOrd="3" presId="urn:microsoft.com/office/officeart/2005/8/layout/chart3"/>
    <dgm:cxn modelId="{7375A277-2D75-46EE-82D8-597B6933CDDB}" type="presOf" srcId="{F980EE6A-7CE1-41D1-A342-C79DAC5622F4}" destId="{446372A0-D452-4D31-8B84-E47755246B3E}" srcOrd="0" destOrd="4" presId="urn:microsoft.com/office/officeart/2005/8/layout/chart3"/>
    <dgm:cxn modelId="{7E49B902-9E75-4186-8860-33714FAB2C15}" srcId="{66F57F75-0DE6-44A2-9449-6C6B2D00B4F1}" destId="{15F05750-4FBC-45A9-8718-A0F7982B5391}" srcOrd="2" destOrd="0" parTransId="{772A001A-8FB5-4FA1-BB4D-961543988C81}" sibTransId="{288F6637-C135-435A-9694-ADDEF94A2F04}"/>
    <dgm:cxn modelId="{84FDC9DF-769D-4276-83EC-2F0063228E9E}" type="presOf" srcId="{66F57F75-0DE6-44A2-9449-6C6B2D00B4F1}" destId="{446372A0-D452-4D31-8B84-E47755246B3E}" srcOrd="0" destOrd="0" presId="urn:microsoft.com/office/officeart/2005/8/layout/chart3"/>
    <dgm:cxn modelId="{B519BC7E-AB8B-4FE2-B9DF-0CA0488FFD19}" type="presOf" srcId="{563E018D-5232-413B-825E-19DC3E8E02A8}" destId="{0DB48452-D22E-4357-989F-C88779454580}" srcOrd="0" destOrd="0" presId="urn:microsoft.com/office/officeart/2005/8/layout/chart3"/>
    <dgm:cxn modelId="{5FF600C8-3D6A-44BC-84B2-45AB9C9E6607}" type="presOf" srcId="{23759643-92C3-41B9-8FA2-95143311EDB4}" destId="{446372A0-D452-4D31-8B84-E47755246B3E}" srcOrd="0" destOrd="2" presId="urn:microsoft.com/office/officeart/2005/8/layout/chart3"/>
    <dgm:cxn modelId="{88D26591-D816-4008-BFC6-36D59BBBCA8E}" srcId="{563E018D-5232-413B-825E-19DC3E8E02A8}" destId="{66F57F75-0DE6-44A2-9449-6C6B2D00B4F1}" srcOrd="0" destOrd="0" parTransId="{F14B897A-7D1C-4589-9866-27AFDB5C7673}" sibTransId="{FADB108C-806B-4FF2-857B-2E145D21A43D}"/>
    <dgm:cxn modelId="{5C6123F8-10AB-4091-A0A6-88162B063B9A}" type="presParOf" srcId="{0DB48452-D22E-4357-989F-C88779454580}" destId="{446372A0-D452-4D31-8B84-E47755246B3E}" srcOrd="0" destOrd="0" presId="urn:microsoft.com/office/officeart/2005/8/layout/chart3"/>
    <dgm:cxn modelId="{9AFE7464-527A-42F9-A15B-8B662C0F3E9B}" type="presParOf" srcId="{0DB48452-D22E-4357-989F-C88779454580}" destId="{E7154679-17EB-41B3-9C15-E1B4B5D56DDE}" srcOrd="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E018D-5232-413B-825E-19DC3E8E02A8}" type="doc">
      <dgm:prSet loTypeId="urn:microsoft.com/office/officeart/2005/8/layout/chart3" loCatId="cycle" qsTypeId="urn:microsoft.com/office/officeart/2005/8/quickstyle/simple5" qsCatId="simple" csTypeId="urn:microsoft.com/office/officeart/2005/8/colors/accent1_2" csCatId="accent1" phldr="1"/>
      <dgm:spPr/>
      <dgm:t>
        <a:bodyPr/>
        <a:lstStyle/>
        <a:p>
          <a:endParaRPr lang="it-IT"/>
        </a:p>
      </dgm:t>
    </dgm:pt>
    <dgm:pt modelId="{66F57F75-0DE6-44A2-9449-6C6B2D00B4F1}">
      <dgm:prSet phldrT="[Testo]">
        <dgm:style>
          <a:lnRef idx="2">
            <a:schemeClr val="accent2"/>
          </a:lnRef>
          <a:fillRef idx="1">
            <a:schemeClr val="lt1"/>
          </a:fillRef>
          <a:effectRef idx="0">
            <a:schemeClr val="accent2"/>
          </a:effectRef>
          <a:fontRef idx="minor">
            <a:schemeClr val="dk1"/>
          </a:fontRef>
        </dgm:style>
      </dgm:prSet>
      <dgm:spPr/>
      <dgm:t>
        <a:bodyPr/>
        <a:lstStyle/>
        <a:p>
          <a:pPr algn="l"/>
          <a:r>
            <a:rPr lang="it-IT" b="1" u="sng" dirty="0" smtClean="0"/>
            <a:t>L’STP SOCIETA’ </a:t>
          </a:r>
          <a:r>
            <a:rPr lang="it-IT" b="1" u="sng" dirty="0" err="1" smtClean="0"/>
            <a:t>DI</a:t>
          </a:r>
          <a:r>
            <a:rPr lang="it-IT" b="1" u="sng" dirty="0" smtClean="0"/>
            <a:t> PERSONE: </a:t>
          </a:r>
          <a:endParaRPr lang="it-IT" b="1" u="sng" dirty="0"/>
        </a:p>
      </dgm:t>
    </dgm:pt>
    <dgm:pt modelId="{F14B897A-7D1C-4589-9866-27AFDB5C7673}" type="parTrans" cxnId="{88D26591-D816-4008-BFC6-36D59BBBCA8E}">
      <dgm:prSet/>
      <dgm:spPr/>
      <dgm:t>
        <a:bodyPr/>
        <a:lstStyle/>
        <a:p>
          <a:endParaRPr lang="it-IT"/>
        </a:p>
      </dgm:t>
    </dgm:pt>
    <dgm:pt modelId="{FADB108C-806B-4FF2-857B-2E145D21A43D}" type="sibTrans" cxnId="{88D26591-D816-4008-BFC6-36D59BBBCA8E}">
      <dgm:prSet/>
      <dgm:spPr/>
      <dgm:t>
        <a:bodyPr/>
        <a:lstStyle/>
        <a:p>
          <a:endParaRPr lang="it-IT"/>
        </a:p>
      </dgm:t>
    </dgm:pt>
    <dgm:pt modelId="{45359F76-6078-4CDC-A004-4D3A38A03AB2}">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dirty="0" smtClean="0"/>
            <a:t>PRESENTA IL MODELLO  UNICO SOCIETA’ </a:t>
          </a:r>
          <a:r>
            <a:rPr lang="it-IT" dirty="0" err="1" smtClean="0"/>
            <a:t>DI</a:t>
          </a:r>
          <a:r>
            <a:rPr lang="it-IT" dirty="0" smtClean="0"/>
            <a:t> PERSONE – QUDRO RG O RF  </a:t>
          </a:r>
          <a:r>
            <a:rPr lang="it-IT" b="1" dirty="0" smtClean="0"/>
            <a:t>DETERMINANDO IL REDDITO </a:t>
          </a:r>
          <a:r>
            <a:rPr lang="it-IT" b="1" dirty="0" err="1" smtClean="0"/>
            <a:t>DI</a:t>
          </a:r>
          <a:r>
            <a:rPr lang="it-IT" b="1" dirty="0" smtClean="0"/>
            <a:t> IMPRESA CON IL CRITERIO </a:t>
          </a:r>
          <a:r>
            <a:rPr lang="it-IT" b="1" dirty="0" err="1" smtClean="0"/>
            <a:t>DI</a:t>
          </a:r>
          <a:r>
            <a:rPr lang="it-IT" b="1" dirty="0" smtClean="0"/>
            <a:t>  COMPETENZA; </a:t>
          </a:r>
          <a:endParaRPr lang="it-IT" b="1" dirty="0"/>
        </a:p>
      </dgm:t>
    </dgm:pt>
    <dgm:pt modelId="{20D890D2-E311-4073-9FE9-EC721F276FED}" type="parTrans" cxnId="{CF841C7A-65B5-429C-8A11-4210FFEA7378}">
      <dgm:prSet/>
      <dgm:spPr/>
      <dgm:t>
        <a:bodyPr/>
        <a:lstStyle/>
        <a:p>
          <a:endParaRPr lang="it-IT"/>
        </a:p>
      </dgm:t>
    </dgm:pt>
    <dgm:pt modelId="{D089530C-5A41-45B9-8254-ED7EF576AE25}" type="sibTrans" cxnId="{CF841C7A-65B5-429C-8A11-4210FFEA7378}">
      <dgm:prSet/>
      <dgm:spPr/>
      <dgm:t>
        <a:bodyPr/>
        <a:lstStyle/>
        <a:p>
          <a:endParaRPr lang="it-IT"/>
        </a:p>
      </dgm:t>
    </dgm:pt>
    <dgm:pt modelId="{23759643-92C3-41B9-8FA2-95143311EDB4}">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dirty="0" smtClean="0"/>
            <a:t>ATTRIBUISCE  PER TRASPARENZA AL SOCIO LA QUOTA </a:t>
          </a:r>
          <a:r>
            <a:rPr lang="it-IT" dirty="0" err="1" smtClean="0"/>
            <a:t>DI</a:t>
          </a:r>
          <a:r>
            <a:rPr lang="it-IT" dirty="0" smtClean="0"/>
            <a:t>  REDDITO   SULLA BASE DELLA % </a:t>
          </a:r>
          <a:r>
            <a:rPr lang="it-IT" dirty="0" err="1" smtClean="0"/>
            <a:t>DI</a:t>
          </a:r>
          <a:r>
            <a:rPr lang="it-IT" dirty="0" smtClean="0"/>
            <a:t> PARTECIPAZIONE AGLI UTILI</a:t>
          </a:r>
          <a:endParaRPr lang="it-IT" dirty="0"/>
        </a:p>
      </dgm:t>
    </dgm:pt>
    <dgm:pt modelId="{A54389E6-9DFD-45E2-98A3-6A6B2386D67A}" type="parTrans" cxnId="{D88E346C-3A00-44E5-AB0F-FC74F76399C3}">
      <dgm:prSet/>
      <dgm:spPr/>
      <dgm:t>
        <a:bodyPr/>
        <a:lstStyle/>
        <a:p>
          <a:endParaRPr lang="it-IT"/>
        </a:p>
      </dgm:t>
    </dgm:pt>
    <dgm:pt modelId="{8D5923E0-308E-48F0-BD82-EE9B8EEED182}" type="sibTrans" cxnId="{D88E346C-3A00-44E5-AB0F-FC74F76399C3}">
      <dgm:prSet/>
      <dgm:spPr/>
      <dgm:t>
        <a:bodyPr/>
        <a:lstStyle/>
        <a:p>
          <a:endParaRPr lang="it-IT"/>
        </a:p>
      </dgm:t>
    </dgm:pt>
    <dgm:pt modelId="{F980EE6A-7CE1-41D1-A342-C79DAC5622F4}">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b="1" dirty="0" smtClean="0"/>
            <a:t>IL SOCIO</a:t>
          </a:r>
          <a:r>
            <a:rPr lang="it-IT" dirty="0" smtClean="0"/>
            <a:t>  COMPILA IL PROPRIO MODELLO UNICO PF-QUADRO RH E CALCOLA LE IMPOSTE .    </a:t>
          </a:r>
          <a:endParaRPr lang="it-IT" dirty="0"/>
        </a:p>
      </dgm:t>
    </dgm:pt>
    <dgm:pt modelId="{9D227CC0-9194-4ED5-8779-1D6CC91E08F9}" type="parTrans" cxnId="{C081E125-9A80-4855-972B-D491DBCAEA9E}">
      <dgm:prSet/>
      <dgm:spPr/>
      <dgm:t>
        <a:bodyPr/>
        <a:lstStyle/>
        <a:p>
          <a:endParaRPr lang="it-IT"/>
        </a:p>
      </dgm:t>
    </dgm:pt>
    <dgm:pt modelId="{089A9BAB-9A53-473C-90C4-9BD48533F909}" type="sibTrans" cxnId="{C081E125-9A80-4855-972B-D491DBCAEA9E}">
      <dgm:prSet/>
      <dgm:spPr/>
      <dgm:t>
        <a:bodyPr/>
        <a:lstStyle/>
        <a:p>
          <a:endParaRPr lang="it-IT"/>
        </a:p>
      </dgm:t>
    </dgm:pt>
    <dgm:pt modelId="{836D3B33-F962-4B84-BA7C-0435F18BB8E7}">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dirty="0" smtClean="0"/>
            <a:t>CALCOLA L’</a:t>
          </a:r>
          <a:r>
            <a:rPr lang="it-IT" b="1" dirty="0" smtClean="0"/>
            <a:t>IRAP</a:t>
          </a:r>
          <a:r>
            <a:rPr lang="it-IT" dirty="0" smtClean="0"/>
            <a:t> SECONDO LE NORME PREVISTE PER LE IMPRESE (ART. 5 O 5-BIS d.Lgs 446/97)</a:t>
          </a:r>
          <a:endParaRPr lang="it-IT" dirty="0"/>
        </a:p>
      </dgm:t>
    </dgm:pt>
    <dgm:pt modelId="{299D9EE7-2F4D-4375-975D-99151C3AA368}" type="parTrans" cxnId="{642FDFE9-6D28-4CE5-9B1A-799B090EB033}">
      <dgm:prSet/>
      <dgm:spPr/>
    </dgm:pt>
    <dgm:pt modelId="{ABFF2BFA-0349-4724-B95F-18E26D79A751}" type="sibTrans" cxnId="{642FDFE9-6D28-4CE5-9B1A-799B090EB033}">
      <dgm:prSet/>
      <dgm:spPr/>
    </dgm:pt>
    <dgm:pt modelId="{751556B6-3EA9-49FA-BA88-B1CFFB304F73}" type="pres">
      <dgm:prSet presAssocID="{563E018D-5232-413B-825E-19DC3E8E02A8}" presName="compositeShape" presStyleCnt="0">
        <dgm:presLayoutVars>
          <dgm:chMax val="7"/>
          <dgm:dir/>
          <dgm:resizeHandles val="exact"/>
        </dgm:presLayoutVars>
      </dgm:prSet>
      <dgm:spPr/>
      <dgm:t>
        <a:bodyPr/>
        <a:lstStyle/>
        <a:p>
          <a:endParaRPr lang="it-IT"/>
        </a:p>
      </dgm:t>
    </dgm:pt>
    <dgm:pt modelId="{A631CC15-13F5-4997-A198-CDC455BC403A}" type="pres">
      <dgm:prSet presAssocID="{563E018D-5232-413B-825E-19DC3E8E02A8}" presName="wedge1" presStyleLbl="node1" presStyleIdx="0" presStyleCnt="1" custScaleX="127779" custScaleY="112233"/>
      <dgm:spPr/>
      <dgm:t>
        <a:bodyPr/>
        <a:lstStyle/>
        <a:p>
          <a:endParaRPr lang="it-IT"/>
        </a:p>
      </dgm:t>
    </dgm:pt>
    <dgm:pt modelId="{622C1CA7-EB14-4FF8-A08A-710980918005}" type="pres">
      <dgm:prSet presAssocID="{563E018D-5232-413B-825E-19DC3E8E02A8}" presName="wedge1Tx" presStyleLbl="node1" presStyleIdx="0" presStyleCnt="1">
        <dgm:presLayoutVars>
          <dgm:chMax val="0"/>
          <dgm:chPref val="0"/>
          <dgm:bulletEnabled val="1"/>
        </dgm:presLayoutVars>
      </dgm:prSet>
      <dgm:spPr/>
      <dgm:t>
        <a:bodyPr/>
        <a:lstStyle/>
        <a:p>
          <a:endParaRPr lang="it-IT"/>
        </a:p>
      </dgm:t>
    </dgm:pt>
  </dgm:ptLst>
  <dgm:cxnLst>
    <dgm:cxn modelId="{4742E31B-8115-4133-B324-A494A9619E4A}" type="presOf" srcId="{F980EE6A-7CE1-41D1-A342-C79DAC5622F4}" destId="{A631CC15-13F5-4997-A198-CDC455BC403A}" srcOrd="0" destOrd="4" presId="urn:microsoft.com/office/officeart/2005/8/layout/chart3"/>
    <dgm:cxn modelId="{D88E346C-3A00-44E5-AB0F-FC74F76399C3}" srcId="{66F57F75-0DE6-44A2-9449-6C6B2D00B4F1}" destId="{23759643-92C3-41B9-8FA2-95143311EDB4}" srcOrd="1" destOrd="0" parTransId="{A54389E6-9DFD-45E2-98A3-6A6B2386D67A}" sibTransId="{8D5923E0-308E-48F0-BD82-EE9B8EEED182}"/>
    <dgm:cxn modelId="{1085F98E-F4E0-4CD8-9F5B-33AA9895BD45}" type="presOf" srcId="{836D3B33-F962-4B84-BA7C-0435F18BB8E7}" destId="{622C1CA7-EB14-4FF8-A08A-710980918005}" srcOrd="1" destOrd="3" presId="urn:microsoft.com/office/officeart/2005/8/layout/chart3"/>
    <dgm:cxn modelId="{F6B8F58C-FB1E-45D9-90F3-8C5DD7A460F6}" type="presOf" srcId="{45359F76-6078-4CDC-A004-4D3A38A03AB2}" destId="{622C1CA7-EB14-4FF8-A08A-710980918005}" srcOrd="1" destOrd="1" presId="urn:microsoft.com/office/officeart/2005/8/layout/chart3"/>
    <dgm:cxn modelId="{CF841C7A-65B5-429C-8A11-4210FFEA7378}" srcId="{66F57F75-0DE6-44A2-9449-6C6B2D00B4F1}" destId="{45359F76-6078-4CDC-A004-4D3A38A03AB2}" srcOrd="0" destOrd="0" parTransId="{20D890D2-E311-4073-9FE9-EC721F276FED}" sibTransId="{D089530C-5A41-45B9-8254-ED7EF576AE25}"/>
    <dgm:cxn modelId="{89125F49-5470-4B11-9E84-9449AD59EEFE}" type="presOf" srcId="{F980EE6A-7CE1-41D1-A342-C79DAC5622F4}" destId="{622C1CA7-EB14-4FF8-A08A-710980918005}" srcOrd="1" destOrd="4" presId="urn:microsoft.com/office/officeart/2005/8/layout/chart3"/>
    <dgm:cxn modelId="{C081E125-9A80-4855-972B-D491DBCAEA9E}" srcId="{66F57F75-0DE6-44A2-9449-6C6B2D00B4F1}" destId="{F980EE6A-7CE1-41D1-A342-C79DAC5622F4}" srcOrd="3" destOrd="0" parTransId="{9D227CC0-9194-4ED5-8779-1D6CC91E08F9}" sibTransId="{089A9BAB-9A53-473C-90C4-9BD48533F909}"/>
    <dgm:cxn modelId="{8B05736A-F17D-4F73-A1C1-F406F8AB8DDC}" type="presOf" srcId="{23759643-92C3-41B9-8FA2-95143311EDB4}" destId="{622C1CA7-EB14-4FF8-A08A-710980918005}" srcOrd="1" destOrd="2" presId="urn:microsoft.com/office/officeart/2005/8/layout/chart3"/>
    <dgm:cxn modelId="{A4EA0CAE-2C70-428D-B5C9-194A18486F75}" type="presOf" srcId="{563E018D-5232-413B-825E-19DC3E8E02A8}" destId="{751556B6-3EA9-49FA-BA88-B1CFFB304F73}" srcOrd="0" destOrd="0" presId="urn:microsoft.com/office/officeart/2005/8/layout/chart3"/>
    <dgm:cxn modelId="{642FDFE9-6D28-4CE5-9B1A-799B090EB033}" srcId="{66F57F75-0DE6-44A2-9449-6C6B2D00B4F1}" destId="{836D3B33-F962-4B84-BA7C-0435F18BB8E7}" srcOrd="2" destOrd="0" parTransId="{299D9EE7-2F4D-4375-975D-99151C3AA368}" sibTransId="{ABFF2BFA-0349-4724-B95F-18E26D79A751}"/>
    <dgm:cxn modelId="{8F6F9F41-6EFF-4D26-8DAA-1E26A3A9BF13}" type="presOf" srcId="{66F57F75-0DE6-44A2-9449-6C6B2D00B4F1}" destId="{622C1CA7-EB14-4FF8-A08A-710980918005}" srcOrd="1" destOrd="0" presId="urn:microsoft.com/office/officeart/2005/8/layout/chart3"/>
    <dgm:cxn modelId="{4AA59B96-E66D-4950-96B2-53208D0D4C65}" type="presOf" srcId="{23759643-92C3-41B9-8FA2-95143311EDB4}" destId="{A631CC15-13F5-4997-A198-CDC455BC403A}" srcOrd="0" destOrd="2" presId="urn:microsoft.com/office/officeart/2005/8/layout/chart3"/>
    <dgm:cxn modelId="{951E03FF-604C-4CE3-A7E7-D062A7B88086}" type="presOf" srcId="{836D3B33-F962-4B84-BA7C-0435F18BB8E7}" destId="{A631CC15-13F5-4997-A198-CDC455BC403A}" srcOrd="0" destOrd="3" presId="urn:microsoft.com/office/officeart/2005/8/layout/chart3"/>
    <dgm:cxn modelId="{88D26591-D816-4008-BFC6-36D59BBBCA8E}" srcId="{563E018D-5232-413B-825E-19DC3E8E02A8}" destId="{66F57F75-0DE6-44A2-9449-6C6B2D00B4F1}" srcOrd="0" destOrd="0" parTransId="{F14B897A-7D1C-4589-9866-27AFDB5C7673}" sibTransId="{FADB108C-806B-4FF2-857B-2E145D21A43D}"/>
    <dgm:cxn modelId="{69A7E921-0F56-4106-98B9-9991C1556BCC}" type="presOf" srcId="{66F57F75-0DE6-44A2-9449-6C6B2D00B4F1}" destId="{A631CC15-13F5-4997-A198-CDC455BC403A}" srcOrd="0" destOrd="0" presId="urn:microsoft.com/office/officeart/2005/8/layout/chart3"/>
    <dgm:cxn modelId="{E3B7C611-9805-4FDF-B8EC-2EF243606F31}" type="presOf" srcId="{45359F76-6078-4CDC-A004-4D3A38A03AB2}" destId="{A631CC15-13F5-4997-A198-CDC455BC403A}" srcOrd="0" destOrd="1" presId="urn:microsoft.com/office/officeart/2005/8/layout/chart3"/>
    <dgm:cxn modelId="{440A0249-E8DC-4A98-8CB8-CFE3CB826464}" type="presParOf" srcId="{751556B6-3EA9-49FA-BA88-B1CFFB304F73}" destId="{A631CC15-13F5-4997-A198-CDC455BC403A}" srcOrd="0" destOrd="0" presId="urn:microsoft.com/office/officeart/2005/8/layout/chart3"/>
    <dgm:cxn modelId="{4A71749E-D22F-4891-BC30-A9CBA63AE928}" type="presParOf" srcId="{751556B6-3EA9-49FA-BA88-B1CFFB304F73}" destId="{622C1CA7-EB14-4FF8-A08A-710980918005}" srcOrd="1" destOrd="0" presId="urn:microsoft.com/office/officeart/2005/8/layout/chart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E018D-5232-413B-825E-19DC3E8E02A8}" type="doc">
      <dgm:prSet loTypeId="urn:microsoft.com/office/officeart/2005/8/layout/chart3" loCatId="cycle" qsTypeId="urn:microsoft.com/office/officeart/2005/8/quickstyle/simple5" qsCatId="simple" csTypeId="urn:microsoft.com/office/officeart/2005/8/colors/accent1_2" csCatId="accent1" phldr="1"/>
      <dgm:spPr/>
      <dgm:t>
        <a:bodyPr/>
        <a:lstStyle/>
        <a:p>
          <a:endParaRPr lang="it-IT"/>
        </a:p>
      </dgm:t>
    </dgm:pt>
    <dgm:pt modelId="{66F57F75-0DE6-44A2-9449-6C6B2D00B4F1}">
      <dgm:prSet phldrT="[Testo]">
        <dgm:style>
          <a:lnRef idx="2">
            <a:schemeClr val="accent2"/>
          </a:lnRef>
          <a:fillRef idx="1">
            <a:schemeClr val="lt1"/>
          </a:fillRef>
          <a:effectRef idx="0">
            <a:schemeClr val="accent2"/>
          </a:effectRef>
          <a:fontRef idx="minor">
            <a:schemeClr val="dk1"/>
          </a:fontRef>
        </dgm:style>
      </dgm:prSet>
      <dgm:spPr/>
      <dgm:t>
        <a:bodyPr/>
        <a:lstStyle/>
        <a:p>
          <a:pPr algn="l"/>
          <a:r>
            <a:rPr lang="it-IT" b="1" u="sng" dirty="0" smtClean="0">
              <a:ln>
                <a:noFill/>
              </a:ln>
            </a:rPr>
            <a:t>L’STP SOCIETA’ </a:t>
          </a:r>
          <a:r>
            <a:rPr lang="it-IT" b="1" u="sng" dirty="0" err="1" smtClean="0">
              <a:ln>
                <a:noFill/>
              </a:ln>
            </a:rPr>
            <a:t>DI</a:t>
          </a:r>
          <a:r>
            <a:rPr lang="it-IT" b="1" u="sng" dirty="0" smtClean="0">
              <a:ln>
                <a:noFill/>
              </a:ln>
            </a:rPr>
            <a:t> CAPITALI:  </a:t>
          </a:r>
          <a:endParaRPr lang="it-IT" b="1" u="sng" dirty="0">
            <a:ln>
              <a:noFill/>
            </a:ln>
          </a:endParaRPr>
        </a:p>
      </dgm:t>
    </dgm:pt>
    <dgm:pt modelId="{F14B897A-7D1C-4589-9866-27AFDB5C7673}" type="parTrans" cxnId="{88D26591-D816-4008-BFC6-36D59BBBCA8E}">
      <dgm:prSet/>
      <dgm:spPr/>
      <dgm:t>
        <a:bodyPr/>
        <a:lstStyle/>
        <a:p>
          <a:endParaRPr lang="it-IT">
            <a:ln>
              <a:noFill/>
            </a:ln>
          </a:endParaRPr>
        </a:p>
      </dgm:t>
    </dgm:pt>
    <dgm:pt modelId="{FADB108C-806B-4FF2-857B-2E145D21A43D}" type="sibTrans" cxnId="{88D26591-D816-4008-BFC6-36D59BBBCA8E}">
      <dgm:prSet/>
      <dgm:spPr/>
      <dgm:t>
        <a:bodyPr/>
        <a:lstStyle/>
        <a:p>
          <a:endParaRPr lang="it-IT">
            <a:ln>
              <a:noFill/>
            </a:ln>
          </a:endParaRPr>
        </a:p>
      </dgm:t>
    </dgm:pt>
    <dgm:pt modelId="{45359F76-6078-4CDC-A004-4D3A38A03AB2}">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dirty="0" smtClean="0">
              <a:ln>
                <a:noFill/>
              </a:ln>
            </a:rPr>
            <a:t>PRESENTA IL MODELLO UNICO SOCIETA’ </a:t>
          </a:r>
          <a:r>
            <a:rPr lang="it-IT" dirty="0" err="1" smtClean="0">
              <a:ln>
                <a:noFill/>
              </a:ln>
            </a:rPr>
            <a:t>DI</a:t>
          </a:r>
          <a:r>
            <a:rPr lang="it-IT" dirty="0" smtClean="0">
              <a:ln>
                <a:noFill/>
              </a:ln>
            </a:rPr>
            <a:t> CAPITALI - QUADRO RF  - </a:t>
          </a:r>
          <a:r>
            <a:rPr lang="it-IT" b="1" dirty="0" smtClean="0">
              <a:ln>
                <a:noFill/>
              </a:ln>
            </a:rPr>
            <a:t>REDDITO </a:t>
          </a:r>
          <a:r>
            <a:rPr lang="it-IT" b="1" dirty="0" err="1" smtClean="0">
              <a:ln>
                <a:noFill/>
              </a:ln>
            </a:rPr>
            <a:t>DI</a:t>
          </a:r>
          <a:r>
            <a:rPr lang="it-IT" b="1" dirty="0" smtClean="0">
              <a:ln>
                <a:noFill/>
              </a:ln>
            </a:rPr>
            <a:t> IMPRESA CON IL CRITERIO </a:t>
          </a:r>
          <a:r>
            <a:rPr lang="it-IT" b="1" dirty="0" err="1" smtClean="0">
              <a:ln>
                <a:noFill/>
              </a:ln>
            </a:rPr>
            <a:t>DI</a:t>
          </a:r>
          <a:r>
            <a:rPr lang="it-IT" b="1" dirty="0" smtClean="0">
              <a:ln>
                <a:noFill/>
              </a:ln>
            </a:rPr>
            <a:t> COMPETENZA</a:t>
          </a:r>
          <a:r>
            <a:rPr lang="it-IT" dirty="0" smtClean="0">
              <a:ln>
                <a:noFill/>
              </a:ln>
            </a:rPr>
            <a:t> E CALCOLA </a:t>
          </a:r>
          <a:r>
            <a:rPr lang="it-IT" b="1" dirty="0" smtClean="0">
              <a:ln>
                <a:noFill/>
              </a:ln>
            </a:rPr>
            <a:t>L’IRES</a:t>
          </a:r>
          <a:r>
            <a:rPr lang="it-IT" dirty="0" smtClean="0">
              <a:ln>
                <a:noFill/>
              </a:ln>
            </a:rPr>
            <a:t>  </a:t>
          </a:r>
          <a:endParaRPr lang="it-IT" dirty="0">
            <a:ln>
              <a:noFill/>
            </a:ln>
          </a:endParaRPr>
        </a:p>
      </dgm:t>
    </dgm:pt>
    <dgm:pt modelId="{20D890D2-E311-4073-9FE9-EC721F276FED}" type="parTrans" cxnId="{CF841C7A-65B5-429C-8A11-4210FFEA7378}">
      <dgm:prSet/>
      <dgm:spPr/>
      <dgm:t>
        <a:bodyPr/>
        <a:lstStyle/>
        <a:p>
          <a:endParaRPr lang="it-IT">
            <a:ln>
              <a:noFill/>
            </a:ln>
          </a:endParaRPr>
        </a:p>
      </dgm:t>
    </dgm:pt>
    <dgm:pt modelId="{D089530C-5A41-45B9-8254-ED7EF576AE25}" type="sibTrans" cxnId="{CF841C7A-65B5-429C-8A11-4210FFEA7378}">
      <dgm:prSet/>
      <dgm:spPr/>
      <dgm:t>
        <a:bodyPr/>
        <a:lstStyle/>
        <a:p>
          <a:endParaRPr lang="it-IT">
            <a:ln>
              <a:noFill/>
            </a:ln>
          </a:endParaRPr>
        </a:p>
      </dgm:t>
    </dgm:pt>
    <dgm:pt modelId="{87F2FFD8-6962-436E-8FC0-C20B7E677F4E}">
      <dgm:prSet phldrT="[Testo]">
        <dgm:style>
          <a:lnRef idx="2">
            <a:schemeClr val="accent2"/>
          </a:lnRef>
          <a:fillRef idx="1">
            <a:schemeClr val="lt1"/>
          </a:fillRef>
          <a:effectRef idx="0">
            <a:schemeClr val="accent2"/>
          </a:effectRef>
          <a:fontRef idx="minor">
            <a:schemeClr val="dk1"/>
          </a:fontRef>
        </dgm:style>
      </dgm:prSet>
      <dgm:spPr/>
      <dgm:t>
        <a:bodyPr/>
        <a:lstStyle/>
        <a:p>
          <a:pPr algn="just"/>
          <a:r>
            <a:rPr lang="it-IT" dirty="0" smtClean="0">
              <a:ln>
                <a:noFill/>
              </a:ln>
            </a:rPr>
            <a:t>CALCOLA </a:t>
          </a:r>
          <a:r>
            <a:rPr lang="it-IT" b="1" dirty="0" smtClean="0">
              <a:ln>
                <a:noFill/>
              </a:ln>
            </a:rPr>
            <a:t>L’IRAP</a:t>
          </a:r>
          <a:r>
            <a:rPr lang="it-IT" dirty="0" smtClean="0">
              <a:ln>
                <a:noFill/>
              </a:ln>
            </a:rPr>
            <a:t> SECONDO LE NORME PREVISTE PER LE IMPRESE (ART. 5 O 5-BIS d.Lgs 446/97) </a:t>
          </a:r>
          <a:endParaRPr lang="it-IT" dirty="0">
            <a:ln>
              <a:noFill/>
            </a:ln>
          </a:endParaRPr>
        </a:p>
      </dgm:t>
    </dgm:pt>
    <dgm:pt modelId="{E658AF90-7113-45B0-8A46-337049060419}" type="parTrans" cxnId="{380546C3-9BBF-41B9-BAD1-17F83603994C}">
      <dgm:prSet/>
      <dgm:spPr/>
      <dgm:t>
        <a:bodyPr/>
        <a:lstStyle/>
        <a:p>
          <a:endParaRPr lang="it-IT">
            <a:ln>
              <a:noFill/>
            </a:ln>
          </a:endParaRPr>
        </a:p>
      </dgm:t>
    </dgm:pt>
    <dgm:pt modelId="{418FA429-4431-4DBB-8FBA-909E651E5908}" type="sibTrans" cxnId="{380546C3-9BBF-41B9-BAD1-17F83603994C}">
      <dgm:prSet/>
      <dgm:spPr/>
      <dgm:t>
        <a:bodyPr/>
        <a:lstStyle/>
        <a:p>
          <a:endParaRPr lang="it-IT">
            <a:ln>
              <a:noFill/>
            </a:ln>
          </a:endParaRPr>
        </a:p>
      </dgm:t>
    </dgm:pt>
    <dgm:pt modelId="{A3C03D31-77AF-4E5D-B7F2-410F573CF8FD}" type="pres">
      <dgm:prSet presAssocID="{563E018D-5232-413B-825E-19DC3E8E02A8}" presName="compositeShape" presStyleCnt="0">
        <dgm:presLayoutVars>
          <dgm:chMax val="7"/>
          <dgm:dir/>
          <dgm:resizeHandles val="exact"/>
        </dgm:presLayoutVars>
      </dgm:prSet>
      <dgm:spPr/>
      <dgm:t>
        <a:bodyPr/>
        <a:lstStyle/>
        <a:p>
          <a:endParaRPr lang="it-IT"/>
        </a:p>
      </dgm:t>
    </dgm:pt>
    <dgm:pt modelId="{FAFAA001-754C-4155-A76B-1143E4762DE2}" type="pres">
      <dgm:prSet presAssocID="{563E018D-5232-413B-825E-19DC3E8E02A8}" presName="wedge1" presStyleLbl="node1" presStyleIdx="0" presStyleCnt="1" custLinFactNeighborX="-260" custLinFactNeighborY="699"/>
      <dgm:spPr/>
      <dgm:t>
        <a:bodyPr/>
        <a:lstStyle/>
        <a:p>
          <a:endParaRPr lang="it-IT"/>
        </a:p>
      </dgm:t>
    </dgm:pt>
    <dgm:pt modelId="{8544929C-FE41-463E-A73F-F3E64CD7A31E}" type="pres">
      <dgm:prSet presAssocID="{563E018D-5232-413B-825E-19DC3E8E02A8}" presName="wedge1Tx" presStyleLbl="node1" presStyleIdx="0" presStyleCnt="1">
        <dgm:presLayoutVars>
          <dgm:chMax val="0"/>
          <dgm:chPref val="0"/>
          <dgm:bulletEnabled val="1"/>
        </dgm:presLayoutVars>
      </dgm:prSet>
      <dgm:spPr/>
      <dgm:t>
        <a:bodyPr/>
        <a:lstStyle/>
        <a:p>
          <a:endParaRPr lang="it-IT"/>
        </a:p>
      </dgm:t>
    </dgm:pt>
  </dgm:ptLst>
  <dgm:cxnLst>
    <dgm:cxn modelId="{FD431FD3-C8DF-4E86-A534-05C6E1612FA9}" type="presOf" srcId="{45359F76-6078-4CDC-A004-4D3A38A03AB2}" destId="{FAFAA001-754C-4155-A76B-1143E4762DE2}" srcOrd="0" destOrd="1" presId="urn:microsoft.com/office/officeart/2005/8/layout/chart3"/>
    <dgm:cxn modelId="{30908D26-232F-4699-BFC8-49287DBA5617}" type="presOf" srcId="{45359F76-6078-4CDC-A004-4D3A38A03AB2}" destId="{8544929C-FE41-463E-A73F-F3E64CD7A31E}" srcOrd="1" destOrd="1" presId="urn:microsoft.com/office/officeart/2005/8/layout/chart3"/>
    <dgm:cxn modelId="{62E3D4DA-B1CB-4B0A-8524-005B23A8281F}" type="presOf" srcId="{87F2FFD8-6962-436E-8FC0-C20B7E677F4E}" destId="{8544929C-FE41-463E-A73F-F3E64CD7A31E}" srcOrd="1" destOrd="2" presId="urn:microsoft.com/office/officeart/2005/8/layout/chart3"/>
    <dgm:cxn modelId="{EAAF4E10-C1AC-4A70-9F86-92885E75C9D2}" type="presOf" srcId="{66F57F75-0DE6-44A2-9449-6C6B2D00B4F1}" destId="{FAFAA001-754C-4155-A76B-1143E4762DE2}" srcOrd="0" destOrd="0" presId="urn:microsoft.com/office/officeart/2005/8/layout/chart3"/>
    <dgm:cxn modelId="{1116C8B2-CC5B-4A83-BE0E-001ED2174FD3}" type="presOf" srcId="{87F2FFD8-6962-436E-8FC0-C20B7E677F4E}" destId="{FAFAA001-754C-4155-A76B-1143E4762DE2}" srcOrd="0" destOrd="2" presId="urn:microsoft.com/office/officeart/2005/8/layout/chart3"/>
    <dgm:cxn modelId="{3524DD54-2FC6-4E45-99A5-97ECB5D069EB}" type="presOf" srcId="{563E018D-5232-413B-825E-19DC3E8E02A8}" destId="{A3C03D31-77AF-4E5D-B7F2-410F573CF8FD}" srcOrd="0" destOrd="0" presId="urn:microsoft.com/office/officeart/2005/8/layout/chart3"/>
    <dgm:cxn modelId="{CB653ECB-FB20-4063-990A-379211E84A81}" type="presOf" srcId="{66F57F75-0DE6-44A2-9449-6C6B2D00B4F1}" destId="{8544929C-FE41-463E-A73F-F3E64CD7A31E}" srcOrd="1" destOrd="0" presId="urn:microsoft.com/office/officeart/2005/8/layout/chart3"/>
    <dgm:cxn modelId="{88D26591-D816-4008-BFC6-36D59BBBCA8E}" srcId="{563E018D-5232-413B-825E-19DC3E8E02A8}" destId="{66F57F75-0DE6-44A2-9449-6C6B2D00B4F1}" srcOrd="0" destOrd="0" parTransId="{F14B897A-7D1C-4589-9866-27AFDB5C7673}" sibTransId="{FADB108C-806B-4FF2-857B-2E145D21A43D}"/>
    <dgm:cxn modelId="{380546C3-9BBF-41B9-BAD1-17F83603994C}" srcId="{66F57F75-0DE6-44A2-9449-6C6B2D00B4F1}" destId="{87F2FFD8-6962-436E-8FC0-C20B7E677F4E}" srcOrd="1" destOrd="0" parTransId="{E658AF90-7113-45B0-8A46-337049060419}" sibTransId="{418FA429-4431-4DBB-8FBA-909E651E5908}"/>
    <dgm:cxn modelId="{CF841C7A-65B5-429C-8A11-4210FFEA7378}" srcId="{66F57F75-0DE6-44A2-9449-6C6B2D00B4F1}" destId="{45359F76-6078-4CDC-A004-4D3A38A03AB2}" srcOrd="0" destOrd="0" parTransId="{20D890D2-E311-4073-9FE9-EC721F276FED}" sibTransId="{D089530C-5A41-45B9-8254-ED7EF576AE25}"/>
    <dgm:cxn modelId="{8BEA4CD9-3020-4673-AEE6-E17CBFA33EC6}" type="presParOf" srcId="{A3C03D31-77AF-4E5D-B7F2-410F573CF8FD}" destId="{FAFAA001-754C-4155-A76B-1143E4762DE2}" srcOrd="0" destOrd="0" presId="urn:microsoft.com/office/officeart/2005/8/layout/chart3"/>
    <dgm:cxn modelId="{57C44DD4-4768-4C03-844E-C6F40C24AD2D}" type="presParOf" srcId="{A3C03D31-77AF-4E5D-B7F2-410F573CF8FD}" destId="{8544929C-FE41-463E-A73F-F3E64CD7A31E}" srcOrd="1"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B7F5F5-E112-4BD2-B834-6AB60EC47D0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it-IT"/>
        </a:p>
      </dgm:t>
    </dgm:pt>
    <dgm:pt modelId="{8685B384-F33D-4506-9EC5-7A82AEB4CC9E}">
      <dgm:prSet phldrT="[Testo]"/>
      <dgm:spPr/>
      <dgm:t>
        <a:bodyPr/>
        <a:lstStyle/>
        <a:p>
          <a:r>
            <a:rPr lang="it-IT" dirty="0" smtClean="0"/>
            <a:t>Contributo Integrativo</a:t>
          </a:r>
          <a:endParaRPr lang="it-IT" dirty="0"/>
        </a:p>
      </dgm:t>
    </dgm:pt>
    <dgm:pt modelId="{589317D4-3315-4185-B3CA-299CE49EA76F}" type="parTrans" cxnId="{48AFBA36-789A-45EC-975C-6DEA2CD4C751}">
      <dgm:prSet/>
      <dgm:spPr/>
      <dgm:t>
        <a:bodyPr/>
        <a:lstStyle/>
        <a:p>
          <a:endParaRPr lang="it-IT"/>
        </a:p>
      </dgm:t>
    </dgm:pt>
    <dgm:pt modelId="{5FC60FAA-FC48-44C9-A281-D73637133F6D}" type="sibTrans" cxnId="{48AFBA36-789A-45EC-975C-6DEA2CD4C751}">
      <dgm:prSet/>
      <dgm:spPr/>
      <dgm:t>
        <a:bodyPr/>
        <a:lstStyle/>
        <a:p>
          <a:endParaRPr lang="it-IT"/>
        </a:p>
      </dgm:t>
    </dgm:pt>
    <dgm:pt modelId="{9372EDCE-EC2C-42FF-A628-8DBFB247AFEF}">
      <dgm:prSet phldrT="[Testo]" custT="1"/>
      <dgm:spPr/>
      <dgm:t>
        <a:bodyPr/>
        <a:lstStyle/>
        <a:p>
          <a:r>
            <a:rPr lang="it-IT" sz="1100" dirty="0" smtClean="0"/>
            <a:t>La Maggiorazione viene applicata a tutte le notule emesse (Volume di Affari) </a:t>
          </a:r>
          <a:endParaRPr lang="it-IT" sz="1100" dirty="0"/>
        </a:p>
      </dgm:t>
    </dgm:pt>
    <dgm:pt modelId="{340FF7C0-AD55-44BC-9D0F-E3FA99FE4A2E}" type="parTrans" cxnId="{710957DB-1703-409E-ADE4-70AC728A0D0D}">
      <dgm:prSet/>
      <dgm:spPr/>
      <dgm:t>
        <a:bodyPr/>
        <a:lstStyle/>
        <a:p>
          <a:endParaRPr lang="it-IT"/>
        </a:p>
      </dgm:t>
    </dgm:pt>
    <dgm:pt modelId="{5037DAF3-8D36-4065-BAC6-8349408F8C6C}" type="sibTrans" cxnId="{710957DB-1703-409E-ADE4-70AC728A0D0D}">
      <dgm:prSet/>
      <dgm:spPr/>
      <dgm:t>
        <a:bodyPr/>
        <a:lstStyle/>
        <a:p>
          <a:endParaRPr lang="it-IT"/>
        </a:p>
      </dgm:t>
    </dgm:pt>
    <dgm:pt modelId="{DA7B6FF0-FB91-42D1-A332-EE3B6C8AC687}">
      <dgm:prSet phldrT="[Testo]"/>
      <dgm:spPr/>
      <dgm:t>
        <a:bodyPr/>
        <a:lstStyle/>
        <a:p>
          <a:r>
            <a:rPr lang="it-IT" b="0" dirty="0" smtClean="0"/>
            <a:t>Gli Associati, tutti professionisti, versano la propria quota sulla base della % di partecipazione agli utili . </a:t>
          </a:r>
          <a:r>
            <a:rPr lang="it-IT" b="1" dirty="0" smtClean="0"/>
            <a:t>Normalmente le notule emesse sono anche incassate per cui l’Associazione ha la disponibilità finanziaria necessaria</a:t>
          </a:r>
        </a:p>
        <a:p>
          <a:endParaRPr lang="it-IT" dirty="0"/>
        </a:p>
      </dgm:t>
    </dgm:pt>
    <dgm:pt modelId="{C4E5244B-65A7-4FE8-BA3D-79646EF06488}" type="parTrans" cxnId="{B52646DE-31CF-4DF2-9B72-E65E3DE8DD61}">
      <dgm:prSet/>
      <dgm:spPr/>
      <dgm:t>
        <a:bodyPr/>
        <a:lstStyle/>
        <a:p>
          <a:endParaRPr lang="it-IT"/>
        </a:p>
      </dgm:t>
    </dgm:pt>
    <dgm:pt modelId="{3A57DBB9-0850-4243-B60A-18DC05526C84}" type="sibTrans" cxnId="{B52646DE-31CF-4DF2-9B72-E65E3DE8DD61}">
      <dgm:prSet/>
      <dgm:spPr/>
      <dgm:t>
        <a:bodyPr/>
        <a:lstStyle/>
        <a:p>
          <a:endParaRPr lang="it-IT"/>
        </a:p>
      </dgm:t>
    </dgm:pt>
    <dgm:pt modelId="{95EB5B28-2C27-45B7-91A3-9E5231E8C4DA}">
      <dgm:prSet phldrT="[Testo]"/>
      <dgm:spPr/>
      <dgm:t>
        <a:bodyPr/>
        <a:lstStyle/>
        <a:p>
          <a:r>
            <a:rPr lang="it-IT" dirty="0" smtClean="0"/>
            <a:t>Contributo Soggettivo</a:t>
          </a:r>
          <a:endParaRPr lang="it-IT" dirty="0"/>
        </a:p>
      </dgm:t>
    </dgm:pt>
    <dgm:pt modelId="{B29338A6-6D3E-4268-8767-956A85A7A475}" type="parTrans" cxnId="{9624BD3C-22A6-4F78-8EAF-1DFCA8D49E97}">
      <dgm:prSet/>
      <dgm:spPr/>
      <dgm:t>
        <a:bodyPr/>
        <a:lstStyle/>
        <a:p>
          <a:endParaRPr lang="it-IT"/>
        </a:p>
      </dgm:t>
    </dgm:pt>
    <dgm:pt modelId="{E443A167-DFE7-4335-BDCF-7429D30EFA68}" type="sibTrans" cxnId="{9624BD3C-22A6-4F78-8EAF-1DFCA8D49E97}">
      <dgm:prSet/>
      <dgm:spPr/>
      <dgm:t>
        <a:bodyPr/>
        <a:lstStyle/>
        <a:p>
          <a:endParaRPr lang="it-IT"/>
        </a:p>
      </dgm:t>
    </dgm:pt>
    <dgm:pt modelId="{D94ACD67-748A-4962-AEF5-AE1062BE7152}">
      <dgm:prSet phldrT="[Testo]" custT="1"/>
      <dgm:spPr/>
      <dgm:t>
        <a:bodyPr/>
        <a:lstStyle/>
        <a:p>
          <a:r>
            <a:rPr lang="it-IT" sz="1100" dirty="0" smtClean="0"/>
            <a:t>L’Associazione attribuisce a ciascun associato la % di quota di reddito  di lavoro autonomo determinato con il criterio di cassa</a:t>
          </a:r>
          <a:endParaRPr lang="it-IT" sz="1100" dirty="0"/>
        </a:p>
      </dgm:t>
    </dgm:pt>
    <dgm:pt modelId="{9A09A887-F1A7-4605-A229-F0936FD8C6D6}" type="parTrans" cxnId="{C19111BF-EA26-4859-8798-82E36E211625}">
      <dgm:prSet/>
      <dgm:spPr/>
      <dgm:t>
        <a:bodyPr/>
        <a:lstStyle/>
        <a:p>
          <a:endParaRPr lang="it-IT"/>
        </a:p>
      </dgm:t>
    </dgm:pt>
    <dgm:pt modelId="{D9C419B5-7D02-4978-8AC4-A8FF62369393}" type="sibTrans" cxnId="{C19111BF-EA26-4859-8798-82E36E211625}">
      <dgm:prSet/>
      <dgm:spPr/>
      <dgm:t>
        <a:bodyPr/>
        <a:lstStyle/>
        <a:p>
          <a:endParaRPr lang="it-IT"/>
        </a:p>
      </dgm:t>
    </dgm:pt>
    <dgm:pt modelId="{4AA2204D-E656-4D06-B8CD-FD4D8CEA80B0}">
      <dgm:prSet phldrT="[Testo]" custT="1"/>
      <dgm:spPr/>
      <dgm:t>
        <a:bodyPr/>
        <a:lstStyle/>
        <a:p>
          <a:pPr algn="ctr">
            <a:lnSpc>
              <a:spcPct val="100000"/>
            </a:lnSpc>
            <a:spcAft>
              <a:spcPts val="0"/>
            </a:spcAft>
          </a:pPr>
          <a:r>
            <a:rPr lang="it-IT" sz="1000" dirty="0" smtClean="0"/>
            <a:t>L’Associato paga alla cassa di previdenza i contributi sul reddito professionale complessivo </a:t>
          </a:r>
        </a:p>
        <a:p>
          <a:pPr algn="ctr">
            <a:lnSpc>
              <a:spcPct val="100000"/>
            </a:lnSpc>
            <a:spcAft>
              <a:spcPts val="0"/>
            </a:spcAft>
          </a:pPr>
          <a:r>
            <a:rPr lang="it-IT" sz="900" b="1" dirty="0" smtClean="0"/>
            <a:t>I prelevamenti necessari per la provvista finanziaria non hanno conseguenze reddituali in capo all’associato</a:t>
          </a:r>
          <a:endParaRPr lang="it-IT" sz="900" b="1" dirty="0"/>
        </a:p>
      </dgm:t>
    </dgm:pt>
    <dgm:pt modelId="{71CB83CF-3979-4F51-B049-A626780BCECB}" type="parTrans" cxnId="{9E5E602E-0758-4712-9C58-FE9BC9838831}">
      <dgm:prSet/>
      <dgm:spPr/>
      <dgm:t>
        <a:bodyPr/>
        <a:lstStyle/>
        <a:p>
          <a:endParaRPr lang="it-IT"/>
        </a:p>
      </dgm:t>
    </dgm:pt>
    <dgm:pt modelId="{6934863D-0153-4B83-98FA-837DE521C7BB}" type="sibTrans" cxnId="{9E5E602E-0758-4712-9C58-FE9BC9838831}">
      <dgm:prSet/>
      <dgm:spPr/>
      <dgm:t>
        <a:bodyPr/>
        <a:lstStyle/>
        <a:p>
          <a:endParaRPr lang="it-IT"/>
        </a:p>
      </dgm:t>
    </dgm:pt>
    <dgm:pt modelId="{49B79D9F-C8BA-4624-85CC-7BB35CF8C8AE}" type="pres">
      <dgm:prSet presAssocID="{89B7F5F5-E112-4BD2-B834-6AB60EC47D0A}" presName="diagram" presStyleCnt="0">
        <dgm:presLayoutVars>
          <dgm:chPref val="1"/>
          <dgm:dir/>
          <dgm:animOne val="branch"/>
          <dgm:animLvl val="lvl"/>
          <dgm:resizeHandles/>
        </dgm:presLayoutVars>
      </dgm:prSet>
      <dgm:spPr/>
      <dgm:t>
        <a:bodyPr/>
        <a:lstStyle/>
        <a:p>
          <a:endParaRPr lang="it-IT"/>
        </a:p>
      </dgm:t>
    </dgm:pt>
    <dgm:pt modelId="{0D74B68E-8792-4F16-9169-2857D86EFF07}" type="pres">
      <dgm:prSet presAssocID="{8685B384-F33D-4506-9EC5-7A82AEB4CC9E}" presName="root" presStyleCnt="0"/>
      <dgm:spPr/>
    </dgm:pt>
    <dgm:pt modelId="{B9ACB544-51A6-48A4-AE11-E8CBFC052C6E}" type="pres">
      <dgm:prSet presAssocID="{8685B384-F33D-4506-9EC5-7A82AEB4CC9E}" presName="rootComposite" presStyleCnt="0"/>
      <dgm:spPr/>
    </dgm:pt>
    <dgm:pt modelId="{88F33FD3-E682-4CA3-B24C-3AE09E3E89B7}" type="pres">
      <dgm:prSet presAssocID="{8685B384-F33D-4506-9EC5-7A82AEB4CC9E}" presName="rootText" presStyleLbl="node1" presStyleIdx="0" presStyleCnt="2"/>
      <dgm:spPr/>
      <dgm:t>
        <a:bodyPr/>
        <a:lstStyle/>
        <a:p>
          <a:endParaRPr lang="it-IT"/>
        </a:p>
      </dgm:t>
    </dgm:pt>
    <dgm:pt modelId="{E845E37C-4B9A-43F4-9708-FE8DAD8D84DD}" type="pres">
      <dgm:prSet presAssocID="{8685B384-F33D-4506-9EC5-7A82AEB4CC9E}" presName="rootConnector" presStyleLbl="node1" presStyleIdx="0" presStyleCnt="2"/>
      <dgm:spPr/>
      <dgm:t>
        <a:bodyPr/>
        <a:lstStyle/>
        <a:p>
          <a:endParaRPr lang="it-IT"/>
        </a:p>
      </dgm:t>
    </dgm:pt>
    <dgm:pt modelId="{164EB8B3-8EC0-4FC7-8460-D75AF676B137}" type="pres">
      <dgm:prSet presAssocID="{8685B384-F33D-4506-9EC5-7A82AEB4CC9E}" presName="childShape" presStyleCnt="0"/>
      <dgm:spPr/>
    </dgm:pt>
    <dgm:pt modelId="{0A04A138-05A9-4ADA-AD7C-1ADCFD22A7DD}" type="pres">
      <dgm:prSet presAssocID="{340FF7C0-AD55-44BC-9D0F-E3FA99FE4A2E}" presName="Name13" presStyleLbl="parChTrans1D2" presStyleIdx="0" presStyleCnt="4"/>
      <dgm:spPr/>
      <dgm:t>
        <a:bodyPr/>
        <a:lstStyle/>
        <a:p>
          <a:endParaRPr lang="it-IT"/>
        </a:p>
      </dgm:t>
    </dgm:pt>
    <dgm:pt modelId="{A355EB11-E8A2-4558-9625-64F372316A6D}" type="pres">
      <dgm:prSet presAssocID="{9372EDCE-EC2C-42FF-A628-8DBFB247AFEF}" presName="childText" presStyleLbl="bgAcc1" presStyleIdx="0" presStyleCnt="4">
        <dgm:presLayoutVars>
          <dgm:bulletEnabled val="1"/>
        </dgm:presLayoutVars>
      </dgm:prSet>
      <dgm:spPr/>
      <dgm:t>
        <a:bodyPr/>
        <a:lstStyle/>
        <a:p>
          <a:endParaRPr lang="it-IT"/>
        </a:p>
      </dgm:t>
    </dgm:pt>
    <dgm:pt modelId="{8DF8B6A3-9F70-453D-A720-2A3483DBBF80}" type="pres">
      <dgm:prSet presAssocID="{C4E5244B-65A7-4FE8-BA3D-79646EF06488}" presName="Name13" presStyleLbl="parChTrans1D2" presStyleIdx="1" presStyleCnt="4"/>
      <dgm:spPr/>
      <dgm:t>
        <a:bodyPr/>
        <a:lstStyle/>
        <a:p>
          <a:endParaRPr lang="it-IT"/>
        </a:p>
      </dgm:t>
    </dgm:pt>
    <dgm:pt modelId="{16B901BD-1FB4-44A4-84E4-F736FB93DC95}" type="pres">
      <dgm:prSet presAssocID="{DA7B6FF0-FB91-42D1-A332-EE3B6C8AC687}" presName="childText" presStyleLbl="bgAcc1" presStyleIdx="1" presStyleCnt="4">
        <dgm:presLayoutVars>
          <dgm:bulletEnabled val="1"/>
        </dgm:presLayoutVars>
      </dgm:prSet>
      <dgm:spPr/>
      <dgm:t>
        <a:bodyPr/>
        <a:lstStyle/>
        <a:p>
          <a:endParaRPr lang="it-IT"/>
        </a:p>
      </dgm:t>
    </dgm:pt>
    <dgm:pt modelId="{BF6F4637-2F0D-419D-AD1E-21B767496F03}" type="pres">
      <dgm:prSet presAssocID="{95EB5B28-2C27-45B7-91A3-9E5231E8C4DA}" presName="root" presStyleCnt="0"/>
      <dgm:spPr/>
    </dgm:pt>
    <dgm:pt modelId="{9B922EF9-8CC3-4C2C-92F5-DC27A180C9D2}" type="pres">
      <dgm:prSet presAssocID="{95EB5B28-2C27-45B7-91A3-9E5231E8C4DA}" presName="rootComposite" presStyleCnt="0"/>
      <dgm:spPr/>
    </dgm:pt>
    <dgm:pt modelId="{1FDA99D5-E564-4137-8669-D16F5BB425EF}" type="pres">
      <dgm:prSet presAssocID="{95EB5B28-2C27-45B7-91A3-9E5231E8C4DA}" presName="rootText" presStyleLbl="node1" presStyleIdx="1" presStyleCnt="2"/>
      <dgm:spPr/>
      <dgm:t>
        <a:bodyPr/>
        <a:lstStyle/>
        <a:p>
          <a:endParaRPr lang="it-IT"/>
        </a:p>
      </dgm:t>
    </dgm:pt>
    <dgm:pt modelId="{D8CE1F39-87EB-4813-A0BD-069E145D5B0B}" type="pres">
      <dgm:prSet presAssocID="{95EB5B28-2C27-45B7-91A3-9E5231E8C4DA}" presName="rootConnector" presStyleLbl="node1" presStyleIdx="1" presStyleCnt="2"/>
      <dgm:spPr/>
      <dgm:t>
        <a:bodyPr/>
        <a:lstStyle/>
        <a:p>
          <a:endParaRPr lang="it-IT"/>
        </a:p>
      </dgm:t>
    </dgm:pt>
    <dgm:pt modelId="{DFA327C8-7F86-49FB-9F69-FA3951489D24}" type="pres">
      <dgm:prSet presAssocID="{95EB5B28-2C27-45B7-91A3-9E5231E8C4DA}" presName="childShape" presStyleCnt="0"/>
      <dgm:spPr/>
    </dgm:pt>
    <dgm:pt modelId="{211D822D-0AC6-46A5-A235-D8F359D38A96}" type="pres">
      <dgm:prSet presAssocID="{9A09A887-F1A7-4605-A229-F0936FD8C6D6}" presName="Name13" presStyleLbl="parChTrans1D2" presStyleIdx="2" presStyleCnt="4"/>
      <dgm:spPr/>
      <dgm:t>
        <a:bodyPr/>
        <a:lstStyle/>
        <a:p>
          <a:endParaRPr lang="it-IT"/>
        </a:p>
      </dgm:t>
    </dgm:pt>
    <dgm:pt modelId="{183F85CC-B99F-4D96-8372-0BC0A78AB998}" type="pres">
      <dgm:prSet presAssocID="{D94ACD67-748A-4962-AEF5-AE1062BE7152}" presName="childText" presStyleLbl="bgAcc1" presStyleIdx="2" presStyleCnt="4">
        <dgm:presLayoutVars>
          <dgm:bulletEnabled val="1"/>
        </dgm:presLayoutVars>
      </dgm:prSet>
      <dgm:spPr/>
      <dgm:t>
        <a:bodyPr/>
        <a:lstStyle/>
        <a:p>
          <a:endParaRPr lang="it-IT"/>
        </a:p>
      </dgm:t>
    </dgm:pt>
    <dgm:pt modelId="{A5AB5C4B-0629-4163-9DB5-C33C845D75E9}" type="pres">
      <dgm:prSet presAssocID="{71CB83CF-3979-4F51-B049-A626780BCECB}" presName="Name13" presStyleLbl="parChTrans1D2" presStyleIdx="3" presStyleCnt="4"/>
      <dgm:spPr/>
      <dgm:t>
        <a:bodyPr/>
        <a:lstStyle/>
        <a:p>
          <a:endParaRPr lang="it-IT"/>
        </a:p>
      </dgm:t>
    </dgm:pt>
    <dgm:pt modelId="{21CBD505-808E-448A-B453-197FA91EF84F}" type="pres">
      <dgm:prSet presAssocID="{4AA2204D-E656-4D06-B8CD-FD4D8CEA80B0}" presName="childText" presStyleLbl="bgAcc1" presStyleIdx="3" presStyleCnt="4">
        <dgm:presLayoutVars>
          <dgm:bulletEnabled val="1"/>
        </dgm:presLayoutVars>
      </dgm:prSet>
      <dgm:spPr/>
      <dgm:t>
        <a:bodyPr/>
        <a:lstStyle/>
        <a:p>
          <a:endParaRPr lang="it-IT"/>
        </a:p>
      </dgm:t>
    </dgm:pt>
  </dgm:ptLst>
  <dgm:cxnLst>
    <dgm:cxn modelId="{9624BD3C-22A6-4F78-8EAF-1DFCA8D49E97}" srcId="{89B7F5F5-E112-4BD2-B834-6AB60EC47D0A}" destId="{95EB5B28-2C27-45B7-91A3-9E5231E8C4DA}" srcOrd="1" destOrd="0" parTransId="{B29338A6-6D3E-4268-8767-956A85A7A475}" sibTransId="{E443A167-DFE7-4335-BDCF-7429D30EFA68}"/>
    <dgm:cxn modelId="{5DEF9C6A-3DF3-45E7-8F4E-A1ECA700D475}" type="presOf" srcId="{340FF7C0-AD55-44BC-9D0F-E3FA99FE4A2E}" destId="{0A04A138-05A9-4ADA-AD7C-1ADCFD22A7DD}" srcOrd="0" destOrd="0" presId="urn:microsoft.com/office/officeart/2005/8/layout/hierarchy3"/>
    <dgm:cxn modelId="{08B2458E-E3E6-4F54-8EBB-F40EB8AE591C}" type="presOf" srcId="{95EB5B28-2C27-45B7-91A3-9E5231E8C4DA}" destId="{1FDA99D5-E564-4137-8669-D16F5BB425EF}" srcOrd="0" destOrd="0" presId="urn:microsoft.com/office/officeart/2005/8/layout/hierarchy3"/>
    <dgm:cxn modelId="{15F60AF3-9E31-4D1E-9ABE-C2C2FA892F9C}" type="presOf" srcId="{95EB5B28-2C27-45B7-91A3-9E5231E8C4DA}" destId="{D8CE1F39-87EB-4813-A0BD-069E145D5B0B}" srcOrd="1" destOrd="0" presId="urn:microsoft.com/office/officeart/2005/8/layout/hierarchy3"/>
    <dgm:cxn modelId="{C19111BF-EA26-4859-8798-82E36E211625}" srcId="{95EB5B28-2C27-45B7-91A3-9E5231E8C4DA}" destId="{D94ACD67-748A-4962-AEF5-AE1062BE7152}" srcOrd="0" destOrd="0" parTransId="{9A09A887-F1A7-4605-A229-F0936FD8C6D6}" sibTransId="{D9C419B5-7D02-4978-8AC4-A8FF62369393}"/>
    <dgm:cxn modelId="{37C86D2B-2B00-4F6A-8160-72FFADCE01C7}" type="presOf" srcId="{D94ACD67-748A-4962-AEF5-AE1062BE7152}" destId="{183F85CC-B99F-4D96-8372-0BC0A78AB998}" srcOrd="0" destOrd="0" presId="urn:microsoft.com/office/officeart/2005/8/layout/hierarchy3"/>
    <dgm:cxn modelId="{9359459A-3B3F-4C9A-84F5-AEC9D876C58A}" type="presOf" srcId="{DA7B6FF0-FB91-42D1-A332-EE3B6C8AC687}" destId="{16B901BD-1FB4-44A4-84E4-F736FB93DC95}" srcOrd="0" destOrd="0" presId="urn:microsoft.com/office/officeart/2005/8/layout/hierarchy3"/>
    <dgm:cxn modelId="{89C87447-FCF9-4301-B8BA-BB66566E7E3E}" type="presOf" srcId="{8685B384-F33D-4506-9EC5-7A82AEB4CC9E}" destId="{E845E37C-4B9A-43F4-9708-FE8DAD8D84DD}" srcOrd="1" destOrd="0" presId="urn:microsoft.com/office/officeart/2005/8/layout/hierarchy3"/>
    <dgm:cxn modelId="{48AFBA36-789A-45EC-975C-6DEA2CD4C751}" srcId="{89B7F5F5-E112-4BD2-B834-6AB60EC47D0A}" destId="{8685B384-F33D-4506-9EC5-7A82AEB4CC9E}" srcOrd="0" destOrd="0" parTransId="{589317D4-3315-4185-B3CA-299CE49EA76F}" sibTransId="{5FC60FAA-FC48-44C9-A281-D73637133F6D}"/>
    <dgm:cxn modelId="{1997272A-0109-4895-B2A7-256207FBEF83}" type="presOf" srcId="{89B7F5F5-E112-4BD2-B834-6AB60EC47D0A}" destId="{49B79D9F-C8BA-4624-85CC-7BB35CF8C8AE}" srcOrd="0" destOrd="0" presId="urn:microsoft.com/office/officeart/2005/8/layout/hierarchy3"/>
    <dgm:cxn modelId="{B1CCBA08-B413-4390-8866-9D169BF0338D}" type="presOf" srcId="{71CB83CF-3979-4F51-B049-A626780BCECB}" destId="{A5AB5C4B-0629-4163-9DB5-C33C845D75E9}" srcOrd="0" destOrd="0" presId="urn:microsoft.com/office/officeart/2005/8/layout/hierarchy3"/>
    <dgm:cxn modelId="{B52646DE-31CF-4DF2-9B72-E65E3DE8DD61}" srcId="{8685B384-F33D-4506-9EC5-7A82AEB4CC9E}" destId="{DA7B6FF0-FB91-42D1-A332-EE3B6C8AC687}" srcOrd="1" destOrd="0" parTransId="{C4E5244B-65A7-4FE8-BA3D-79646EF06488}" sibTransId="{3A57DBB9-0850-4243-B60A-18DC05526C84}"/>
    <dgm:cxn modelId="{762388A3-3D31-4BD0-AFF2-E75AADD63941}" type="presOf" srcId="{C4E5244B-65A7-4FE8-BA3D-79646EF06488}" destId="{8DF8B6A3-9F70-453D-A720-2A3483DBBF80}" srcOrd="0" destOrd="0" presId="urn:microsoft.com/office/officeart/2005/8/layout/hierarchy3"/>
    <dgm:cxn modelId="{1D1EE1FE-B074-442E-8B72-2F3A7BB834D6}" type="presOf" srcId="{9A09A887-F1A7-4605-A229-F0936FD8C6D6}" destId="{211D822D-0AC6-46A5-A235-D8F359D38A96}" srcOrd="0" destOrd="0" presId="urn:microsoft.com/office/officeart/2005/8/layout/hierarchy3"/>
    <dgm:cxn modelId="{710957DB-1703-409E-ADE4-70AC728A0D0D}" srcId="{8685B384-F33D-4506-9EC5-7A82AEB4CC9E}" destId="{9372EDCE-EC2C-42FF-A628-8DBFB247AFEF}" srcOrd="0" destOrd="0" parTransId="{340FF7C0-AD55-44BC-9D0F-E3FA99FE4A2E}" sibTransId="{5037DAF3-8D36-4065-BAC6-8349408F8C6C}"/>
    <dgm:cxn modelId="{9EAEB036-0B2A-46FC-96BE-CEB2537847B3}" type="presOf" srcId="{8685B384-F33D-4506-9EC5-7A82AEB4CC9E}" destId="{88F33FD3-E682-4CA3-B24C-3AE09E3E89B7}" srcOrd="0" destOrd="0" presId="urn:microsoft.com/office/officeart/2005/8/layout/hierarchy3"/>
    <dgm:cxn modelId="{D6772998-0D11-493F-BFAD-57BA99DEC0C9}" type="presOf" srcId="{4AA2204D-E656-4D06-B8CD-FD4D8CEA80B0}" destId="{21CBD505-808E-448A-B453-197FA91EF84F}" srcOrd="0" destOrd="0" presId="urn:microsoft.com/office/officeart/2005/8/layout/hierarchy3"/>
    <dgm:cxn modelId="{278B54B3-0FE1-433F-879A-0D5099662AD4}" type="presOf" srcId="{9372EDCE-EC2C-42FF-A628-8DBFB247AFEF}" destId="{A355EB11-E8A2-4558-9625-64F372316A6D}" srcOrd="0" destOrd="0" presId="urn:microsoft.com/office/officeart/2005/8/layout/hierarchy3"/>
    <dgm:cxn modelId="{9E5E602E-0758-4712-9C58-FE9BC9838831}" srcId="{95EB5B28-2C27-45B7-91A3-9E5231E8C4DA}" destId="{4AA2204D-E656-4D06-B8CD-FD4D8CEA80B0}" srcOrd="1" destOrd="0" parTransId="{71CB83CF-3979-4F51-B049-A626780BCECB}" sibTransId="{6934863D-0153-4B83-98FA-837DE521C7BB}"/>
    <dgm:cxn modelId="{F174EB0B-45A6-4B32-A5C5-2EB34F3966F3}" type="presParOf" srcId="{49B79D9F-C8BA-4624-85CC-7BB35CF8C8AE}" destId="{0D74B68E-8792-4F16-9169-2857D86EFF07}" srcOrd="0" destOrd="0" presId="urn:microsoft.com/office/officeart/2005/8/layout/hierarchy3"/>
    <dgm:cxn modelId="{964A967E-9D21-4B4F-9939-CB114C1B8B90}" type="presParOf" srcId="{0D74B68E-8792-4F16-9169-2857D86EFF07}" destId="{B9ACB544-51A6-48A4-AE11-E8CBFC052C6E}" srcOrd="0" destOrd="0" presId="urn:microsoft.com/office/officeart/2005/8/layout/hierarchy3"/>
    <dgm:cxn modelId="{FB39F024-D446-42F0-BA28-0FE9F7CA1F3A}" type="presParOf" srcId="{B9ACB544-51A6-48A4-AE11-E8CBFC052C6E}" destId="{88F33FD3-E682-4CA3-B24C-3AE09E3E89B7}" srcOrd="0" destOrd="0" presId="urn:microsoft.com/office/officeart/2005/8/layout/hierarchy3"/>
    <dgm:cxn modelId="{CBC66E7B-2A9B-4C18-86A9-89AA113971CE}" type="presParOf" srcId="{B9ACB544-51A6-48A4-AE11-E8CBFC052C6E}" destId="{E845E37C-4B9A-43F4-9708-FE8DAD8D84DD}" srcOrd="1" destOrd="0" presId="urn:microsoft.com/office/officeart/2005/8/layout/hierarchy3"/>
    <dgm:cxn modelId="{76EB9134-6CA7-4387-BE18-87148EEC5628}" type="presParOf" srcId="{0D74B68E-8792-4F16-9169-2857D86EFF07}" destId="{164EB8B3-8EC0-4FC7-8460-D75AF676B137}" srcOrd="1" destOrd="0" presId="urn:microsoft.com/office/officeart/2005/8/layout/hierarchy3"/>
    <dgm:cxn modelId="{4D8D1CB5-7F6C-42B3-A023-4D2CBA698EC8}" type="presParOf" srcId="{164EB8B3-8EC0-4FC7-8460-D75AF676B137}" destId="{0A04A138-05A9-4ADA-AD7C-1ADCFD22A7DD}" srcOrd="0" destOrd="0" presId="urn:microsoft.com/office/officeart/2005/8/layout/hierarchy3"/>
    <dgm:cxn modelId="{24565BFE-7C97-49D2-BDB5-1CDDEE9F626E}" type="presParOf" srcId="{164EB8B3-8EC0-4FC7-8460-D75AF676B137}" destId="{A355EB11-E8A2-4558-9625-64F372316A6D}" srcOrd="1" destOrd="0" presId="urn:microsoft.com/office/officeart/2005/8/layout/hierarchy3"/>
    <dgm:cxn modelId="{218635DC-6885-4BE3-97E4-0ADAD031DEFE}" type="presParOf" srcId="{164EB8B3-8EC0-4FC7-8460-D75AF676B137}" destId="{8DF8B6A3-9F70-453D-A720-2A3483DBBF80}" srcOrd="2" destOrd="0" presId="urn:microsoft.com/office/officeart/2005/8/layout/hierarchy3"/>
    <dgm:cxn modelId="{7D389535-B7BD-47DF-B6DE-E23A1B2DACF3}" type="presParOf" srcId="{164EB8B3-8EC0-4FC7-8460-D75AF676B137}" destId="{16B901BD-1FB4-44A4-84E4-F736FB93DC95}" srcOrd="3" destOrd="0" presId="urn:microsoft.com/office/officeart/2005/8/layout/hierarchy3"/>
    <dgm:cxn modelId="{B24C4630-F2D4-42DC-B479-A834CF0D9F96}" type="presParOf" srcId="{49B79D9F-C8BA-4624-85CC-7BB35CF8C8AE}" destId="{BF6F4637-2F0D-419D-AD1E-21B767496F03}" srcOrd="1" destOrd="0" presId="urn:microsoft.com/office/officeart/2005/8/layout/hierarchy3"/>
    <dgm:cxn modelId="{37BDC93F-50E5-423E-8854-7A7E61E400B3}" type="presParOf" srcId="{BF6F4637-2F0D-419D-AD1E-21B767496F03}" destId="{9B922EF9-8CC3-4C2C-92F5-DC27A180C9D2}" srcOrd="0" destOrd="0" presId="urn:microsoft.com/office/officeart/2005/8/layout/hierarchy3"/>
    <dgm:cxn modelId="{5E758B19-3A73-40A1-92B4-C4C4F1D70A6F}" type="presParOf" srcId="{9B922EF9-8CC3-4C2C-92F5-DC27A180C9D2}" destId="{1FDA99D5-E564-4137-8669-D16F5BB425EF}" srcOrd="0" destOrd="0" presId="urn:microsoft.com/office/officeart/2005/8/layout/hierarchy3"/>
    <dgm:cxn modelId="{765102F6-8FE4-4179-BEAA-CF6E9A98E668}" type="presParOf" srcId="{9B922EF9-8CC3-4C2C-92F5-DC27A180C9D2}" destId="{D8CE1F39-87EB-4813-A0BD-069E145D5B0B}" srcOrd="1" destOrd="0" presId="urn:microsoft.com/office/officeart/2005/8/layout/hierarchy3"/>
    <dgm:cxn modelId="{42B5A67E-E8D2-4219-89D6-11C9B8D93ED1}" type="presParOf" srcId="{BF6F4637-2F0D-419D-AD1E-21B767496F03}" destId="{DFA327C8-7F86-49FB-9F69-FA3951489D24}" srcOrd="1" destOrd="0" presId="urn:microsoft.com/office/officeart/2005/8/layout/hierarchy3"/>
    <dgm:cxn modelId="{2D46DD90-F17F-45FA-8024-CDEE069C7396}" type="presParOf" srcId="{DFA327C8-7F86-49FB-9F69-FA3951489D24}" destId="{211D822D-0AC6-46A5-A235-D8F359D38A96}" srcOrd="0" destOrd="0" presId="urn:microsoft.com/office/officeart/2005/8/layout/hierarchy3"/>
    <dgm:cxn modelId="{A691AC3A-6EBA-4674-BE6B-45C3CF618F7D}" type="presParOf" srcId="{DFA327C8-7F86-49FB-9F69-FA3951489D24}" destId="{183F85CC-B99F-4D96-8372-0BC0A78AB998}" srcOrd="1" destOrd="0" presId="urn:microsoft.com/office/officeart/2005/8/layout/hierarchy3"/>
    <dgm:cxn modelId="{69BBB78E-FA7C-4A1A-A6EC-F9322D95D3FD}" type="presParOf" srcId="{DFA327C8-7F86-49FB-9F69-FA3951489D24}" destId="{A5AB5C4B-0629-4163-9DB5-C33C845D75E9}" srcOrd="2" destOrd="0" presId="urn:microsoft.com/office/officeart/2005/8/layout/hierarchy3"/>
    <dgm:cxn modelId="{C2EC3F1E-61E7-435D-A05C-DC8807D18EB3}" type="presParOf" srcId="{DFA327C8-7F86-49FB-9F69-FA3951489D24}" destId="{21CBD505-808E-448A-B453-197FA91EF84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EAACC9-97BC-495A-AE8E-C9816C683775}"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98C04E3C-1047-4B59-8447-50A476B52016}">
      <dgm:prSet phldrT="[Testo]" custT="1">
        <dgm:style>
          <a:lnRef idx="2">
            <a:schemeClr val="accent2"/>
          </a:lnRef>
          <a:fillRef idx="1">
            <a:schemeClr val="lt1"/>
          </a:fillRef>
          <a:effectRef idx="0">
            <a:schemeClr val="accent2"/>
          </a:effectRef>
          <a:fontRef idx="minor">
            <a:schemeClr val="dk1"/>
          </a:fontRef>
        </dgm:style>
      </dgm:prSet>
      <dgm:spPr/>
      <dgm:t>
        <a:bodyPr/>
        <a:lstStyle/>
        <a:p>
          <a:r>
            <a:rPr lang="it-IT" sz="1200" dirty="0" smtClean="0"/>
            <a:t>QUOTA </a:t>
          </a:r>
          <a:r>
            <a:rPr lang="it-IT" sz="1200" dirty="0" err="1" smtClean="0"/>
            <a:t>DI</a:t>
          </a:r>
          <a:r>
            <a:rPr lang="it-IT" sz="1200" dirty="0" smtClean="0"/>
            <a:t> REDDITO ATTRIBUITO DA STP PER TRASPARENZA </a:t>
          </a:r>
          <a:r>
            <a:rPr lang="it-IT" sz="1200" b="1" dirty="0" smtClean="0"/>
            <a:t>(indipendente-mente dalla corresponsione</a:t>
          </a:r>
          <a:r>
            <a:rPr lang="it-IT" sz="1000" dirty="0" smtClean="0"/>
            <a:t>) </a:t>
          </a:r>
          <a:endParaRPr lang="it-IT" sz="1000" dirty="0"/>
        </a:p>
      </dgm:t>
    </dgm:pt>
    <dgm:pt modelId="{0F9DE82B-E462-4650-82C1-475839573071}" type="parTrans" cxnId="{79B6DACF-F2E5-4B6D-BD93-3C8EC3A8883D}">
      <dgm:prSet/>
      <dgm:spPr/>
      <dgm:t>
        <a:bodyPr/>
        <a:lstStyle/>
        <a:p>
          <a:endParaRPr lang="it-IT"/>
        </a:p>
      </dgm:t>
    </dgm:pt>
    <dgm:pt modelId="{1493700F-123A-4FBC-A10A-0CA53AAED50D}" type="sibTrans" cxnId="{79B6DACF-F2E5-4B6D-BD93-3C8EC3A8883D}">
      <dgm:prSet/>
      <dgm:spPr/>
      <dgm:t>
        <a:bodyPr/>
        <a:lstStyle/>
        <a:p>
          <a:endParaRPr lang="it-IT"/>
        </a:p>
      </dgm:t>
    </dgm:pt>
    <dgm:pt modelId="{CFE5D30F-A12F-41B8-B811-B7A7915A8F16}">
      <dgm:prSet phldrT="[Testo]" custT="1">
        <dgm:style>
          <a:lnRef idx="2">
            <a:schemeClr val="accent2"/>
          </a:lnRef>
          <a:fillRef idx="1">
            <a:schemeClr val="lt1"/>
          </a:fillRef>
          <a:effectRef idx="0">
            <a:schemeClr val="accent2"/>
          </a:effectRef>
          <a:fontRef idx="minor">
            <a:schemeClr val="dk1"/>
          </a:fontRef>
        </dgm:style>
      </dgm:prSet>
      <dgm:spPr/>
      <dgm:t>
        <a:bodyPr/>
        <a:lstStyle/>
        <a:p>
          <a:r>
            <a:rPr lang="it-IT" sz="1200" dirty="0" smtClean="0"/>
            <a:t>EVENTUALI  COMPENSI ADDEBITATI DAL SOCIO ALLA STP </a:t>
          </a:r>
          <a:endParaRPr lang="it-IT" sz="1200" dirty="0"/>
        </a:p>
      </dgm:t>
    </dgm:pt>
    <dgm:pt modelId="{0CED7071-EE0E-4BAF-8A83-2FD586601564}" type="parTrans" cxnId="{D62CB462-508C-449B-913B-91F87A1D4AE6}">
      <dgm:prSet/>
      <dgm:spPr/>
      <dgm:t>
        <a:bodyPr/>
        <a:lstStyle/>
        <a:p>
          <a:endParaRPr lang="it-IT"/>
        </a:p>
      </dgm:t>
    </dgm:pt>
    <dgm:pt modelId="{73D6FBF1-7D1D-401C-8DBF-DD434269EB1A}" type="sibTrans" cxnId="{D62CB462-508C-449B-913B-91F87A1D4AE6}">
      <dgm:prSet/>
      <dgm:spPr/>
      <dgm:t>
        <a:bodyPr/>
        <a:lstStyle/>
        <a:p>
          <a:endParaRPr lang="it-IT"/>
        </a:p>
      </dgm:t>
    </dgm:pt>
    <dgm:pt modelId="{2D08F714-0790-4D3A-BCE4-DD864F2F5979}">
      <dgm:prSet phldrT="[Testo]" custT="1">
        <dgm:style>
          <a:lnRef idx="2">
            <a:schemeClr val="accent2"/>
          </a:lnRef>
          <a:fillRef idx="1">
            <a:schemeClr val="lt1"/>
          </a:fillRef>
          <a:effectRef idx="0">
            <a:schemeClr val="accent2"/>
          </a:effectRef>
          <a:fontRef idx="minor">
            <a:schemeClr val="dk1"/>
          </a:fontRef>
        </dgm:style>
      </dgm:prSet>
      <dgm:spPr/>
      <dgm:t>
        <a:bodyPr/>
        <a:lstStyle/>
        <a:p>
          <a:r>
            <a:rPr lang="it-IT" sz="1100" dirty="0" smtClean="0"/>
            <a:t>REDDITO COMPLESSIVO PROFESSIONALE DA ASSOGGETTTARE A CONTRIBUZIONE </a:t>
          </a:r>
          <a:endParaRPr lang="it-IT" sz="1100" dirty="0"/>
        </a:p>
      </dgm:t>
    </dgm:pt>
    <dgm:pt modelId="{4965E782-F42B-4A36-9795-0E4E658E732D}" type="parTrans" cxnId="{CD0ED763-B248-4F9F-B1F9-DAB9B77EF7F1}">
      <dgm:prSet/>
      <dgm:spPr/>
      <dgm:t>
        <a:bodyPr/>
        <a:lstStyle/>
        <a:p>
          <a:endParaRPr lang="it-IT"/>
        </a:p>
      </dgm:t>
    </dgm:pt>
    <dgm:pt modelId="{DB87FD0B-1F65-44C8-B4BE-099912AF907D}" type="sibTrans" cxnId="{CD0ED763-B248-4F9F-B1F9-DAB9B77EF7F1}">
      <dgm:prSet/>
      <dgm:spPr/>
      <dgm:t>
        <a:bodyPr/>
        <a:lstStyle/>
        <a:p>
          <a:endParaRPr lang="it-IT"/>
        </a:p>
      </dgm:t>
    </dgm:pt>
    <dgm:pt modelId="{90B7AE67-5DD7-412F-A81F-7EA0F66E9FE6}" type="pres">
      <dgm:prSet presAssocID="{3FEAACC9-97BC-495A-AE8E-C9816C683775}" presName="linearFlow" presStyleCnt="0">
        <dgm:presLayoutVars>
          <dgm:dir/>
          <dgm:resizeHandles val="exact"/>
        </dgm:presLayoutVars>
      </dgm:prSet>
      <dgm:spPr/>
    </dgm:pt>
    <dgm:pt modelId="{6FEBBCF2-9903-421D-BA89-4D5F472102BE}" type="pres">
      <dgm:prSet presAssocID="{98C04E3C-1047-4B59-8447-50A476B52016}" presName="node" presStyleLbl="node1" presStyleIdx="0" presStyleCnt="3">
        <dgm:presLayoutVars>
          <dgm:bulletEnabled val="1"/>
        </dgm:presLayoutVars>
      </dgm:prSet>
      <dgm:spPr/>
      <dgm:t>
        <a:bodyPr/>
        <a:lstStyle/>
        <a:p>
          <a:endParaRPr lang="it-IT"/>
        </a:p>
      </dgm:t>
    </dgm:pt>
    <dgm:pt modelId="{A8D47216-020E-4C43-AC2B-5625E8128D61}" type="pres">
      <dgm:prSet presAssocID="{1493700F-123A-4FBC-A10A-0CA53AAED50D}" presName="spacerL" presStyleCnt="0"/>
      <dgm:spPr/>
    </dgm:pt>
    <dgm:pt modelId="{D50A2E0E-C4DA-416D-9DCA-54FBB5A2F610}" type="pres">
      <dgm:prSet presAssocID="{1493700F-123A-4FBC-A10A-0CA53AAED50D}" presName="sibTrans" presStyleLbl="sibTrans2D1" presStyleIdx="0" presStyleCnt="2"/>
      <dgm:spPr/>
      <dgm:t>
        <a:bodyPr/>
        <a:lstStyle/>
        <a:p>
          <a:endParaRPr lang="it-IT"/>
        </a:p>
      </dgm:t>
    </dgm:pt>
    <dgm:pt modelId="{C97F6B11-29E9-4233-B5BE-7A923BFC5B56}" type="pres">
      <dgm:prSet presAssocID="{1493700F-123A-4FBC-A10A-0CA53AAED50D}" presName="spacerR" presStyleCnt="0"/>
      <dgm:spPr/>
    </dgm:pt>
    <dgm:pt modelId="{B89ABAA0-074F-4810-9660-1BF50E84E1C1}" type="pres">
      <dgm:prSet presAssocID="{CFE5D30F-A12F-41B8-B811-B7A7915A8F16}" presName="node" presStyleLbl="node1" presStyleIdx="1" presStyleCnt="3">
        <dgm:presLayoutVars>
          <dgm:bulletEnabled val="1"/>
        </dgm:presLayoutVars>
      </dgm:prSet>
      <dgm:spPr/>
      <dgm:t>
        <a:bodyPr/>
        <a:lstStyle/>
        <a:p>
          <a:endParaRPr lang="it-IT"/>
        </a:p>
      </dgm:t>
    </dgm:pt>
    <dgm:pt modelId="{AC871C0C-5E06-4711-9A8D-3941617010E0}" type="pres">
      <dgm:prSet presAssocID="{73D6FBF1-7D1D-401C-8DBF-DD434269EB1A}" presName="spacerL" presStyleCnt="0"/>
      <dgm:spPr/>
    </dgm:pt>
    <dgm:pt modelId="{4E31191F-2BA4-4B84-BF74-813C41AB4E3E}" type="pres">
      <dgm:prSet presAssocID="{73D6FBF1-7D1D-401C-8DBF-DD434269EB1A}" presName="sibTrans" presStyleLbl="sibTrans2D1" presStyleIdx="1" presStyleCnt="2"/>
      <dgm:spPr/>
      <dgm:t>
        <a:bodyPr/>
        <a:lstStyle/>
        <a:p>
          <a:endParaRPr lang="it-IT"/>
        </a:p>
      </dgm:t>
    </dgm:pt>
    <dgm:pt modelId="{A62F91D4-5D00-405D-8918-B516C35F1C01}" type="pres">
      <dgm:prSet presAssocID="{73D6FBF1-7D1D-401C-8DBF-DD434269EB1A}" presName="spacerR" presStyleCnt="0"/>
      <dgm:spPr/>
    </dgm:pt>
    <dgm:pt modelId="{19D5F107-2B66-4F54-BADD-745C18F5DD14}" type="pres">
      <dgm:prSet presAssocID="{2D08F714-0790-4D3A-BCE4-DD864F2F5979}" presName="node" presStyleLbl="node1" presStyleIdx="2" presStyleCnt="3">
        <dgm:presLayoutVars>
          <dgm:bulletEnabled val="1"/>
        </dgm:presLayoutVars>
      </dgm:prSet>
      <dgm:spPr/>
      <dgm:t>
        <a:bodyPr/>
        <a:lstStyle/>
        <a:p>
          <a:endParaRPr lang="it-IT"/>
        </a:p>
      </dgm:t>
    </dgm:pt>
  </dgm:ptLst>
  <dgm:cxnLst>
    <dgm:cxn modelId="{4C518C1A-C269-4366-BD38-3B252BEA4FC7}" type="presOf" srcId="{73D6FBF1-7D1D-401C-8DBF-DD434269EB1A}" destId="{4E31191F-2BA4-4B84-BF74-813C41AB4E3E}" srcOrd="0" destOrd="0" presId="urn:microsoft.com/office/officeart/2005/8/layout/equation1"/>
    <dgm:cxn modelId="{73255201-2BF8-42DF-972B-9326BD2B67AD}" type="presOf" srcId="{2D08F714-0790-4D3A-BCE4-DD864F2F5979}" destId="{19D5F107-2B66-4F54-BADD-745C18F5DD14}" srcOrd="0" destOrd="0" presId="urn:microsoft.com/office/officeart/2005/8/layout/equation1"/>
    <dgm:cxn modelId="{940D9775-0C3E-46C3-B08F-8B132623B8AC}" type="presOf" srcId="{1493700F-123A-4FBC-A10A-0CA53AAED50D}" destId="{D50A2E0E-C4DA-416D-9DCA-54FBB5A2F610}" srcOrd="0" destOrd="0" presId="urn:microsoft.com/office/officeart/2005/8/layout/equation1"/>
    <dgm:cxn modelId="{4F57BBB3-FD62-4FD3-A338-1774B0B0D39A}" type="presOf" srcId="{CFE5D30F-A12F-41B8-B811-B7A7915A8F16}" destId="{B89ABAA0-074F-4810-9660-1BF50E84E1C1}" srcOrd="0" destOrd="0" presId="urn:microsoft.com/office/officeart/2005/8/layout/equation1"/>
    <dgm:cxn modelId="{92204CF9-474E-4859-9EB1-92F2C57A2584}" type="presOf" srcId="{3FEAACC9-97BC-495A-AE8E-C9816C683775}" destId="{90B7AE67-5DD7-412F-A81F-7EA0F66E9FE6}" srcOrd="0" destOrd="0" presId="urn:microsoft.com/office/officeart/2005/8/layout/equation1"/>
    <dgm:cxn modelId="{CD0ED763-B248-4F9F-B1F9-DAB9B77EF7F1}" srcId="{3FEAACC9-97BC-495A-AE8E-C9816C683775}" destId="{2D08F714-0790-4D3A-BCE4-DD864F2F5979}" srcOrd="2" destOrd="0" parTransId="{4965E782-F42B-4A36-9795-0E4E658E732D}" sibTransId="{DB87FD0B-1F65-44C8-B4BE-099912AF907D}"/>
    <dgm:cxn modelId="{D62CB462-508C-449B-913B-91F87A1D4AE6}" srcId="{3FEAACC9-97BC-495A-AE8E-C9816C683775}" destId="{CFE5D30F-A12F-41B8-B811-B7A7915A8F16}" srcOrd="1" destOrd="0" parTransId="{0CED7071-EE0E-4BAF-8A83-2FD586601564}" sibTransId="{73D6FBF1-7D1D-401C-8DBF-DD434269EB1A}"/>
    <dgm:cxn modelId="{221DB8EC-88FF-4B13-84F9-1670F733BE02}" type="presOf" srcId="{98C04E3C-1047-4B59-8447-50A476B52016}" destId="{6FEBBCF2-9903-421D-BA89-4D5F472102BE}" srcOrd="0" destOrd="0" presId="urn:microsoft.com/office/officeart/2005/8/layout/equation1"/>
    <dgm:cxn modelId="{79B6DACF-F2E5-4B6D-BD93-3C8EC3A8883D}" srcId="{3FEAACC9-97BC-495A-AE8E-C9816C683775}" destId="{98C04E3C-1047-4B59-8447-50A476B52016}" srcOrd="0" destOrd="0" parTransId="{0F9DE82B-E462-4650-82C1-475839573071}" sibTransId="{1493700F-123A-4FBC-A10A-0CA53AAED50D}"/>
    <dgm:cxn modelId="{880CF858-3D56-4632-9161-386C0F5567EE}" type="presParOf" srcId="{90B7AE67-5DD7-412F-A81F-7EA0F66E9FE6}" destId="{6FEBBCF2-9903-421D-BA89-4D5F472102BE}" srcOrd="0" destOrd="0" presId="urn:microsoft.com/office/officeart/2005/8/layout/equation1"/>
    <dgm:cxn modelId="{C8792F63-C7D1-44FD-99E7-FA0321EF7507}" type="presParOf" srcId="{90B7AE67-5DD7-412F-A81F-7EA0F66E9FE6}" destId="{A8D47216-020E-4C43-AC2B-5625E8128D61}" srcOrd="1" destOrd="0" presId="urn:microsoft.com/office/officeart/2005/8/layout/equation1"/>
    <dgm:cxn modelId="{7F8972A5-59CD-40B2-872D-C764858F3969}" type="presParOf" srcId="{90B7AE67-5DD7-412F-A81F-7EA0F66E9FE6}" destId="{D50A2E0E-C4DA-416D-9DCA-54FBB5A2F610}" srcOrd="2" destOrd="0" presId="urn:microsoft.com/office/officeart/2005/8/layout/equation1"/>
    <dgm:cxn modelId="{61F7602E-7F8B-4921-82C4-E5EDAA4D5A3D}" type="presParOf" srcId="{90B7AE67-5DD7-412F-A81F-7EA0F66E9FE6}" destId="{C97F6B11-29E9-4233-B5BE-7A923BFC5B56}" srcOrd="3" destOrd="0" presId="urn:microsoft.com/office/officeart/2005/8/layout/equation1"/>
    <dgm:cxn modelId="{6733972B-34D6-4726-8A55-F8F04A937D52}" type="presParOf" srcId="{90B7AE67-5DD7-412F-A81F-7EA0F66E9FE6}" destId="{B89ABAA0-074F-4810-9660-1BF50E84E1C1}" srcOrd="4" destOrd="0" presId="urn:microsoft.com/office/officeart/2005/8/layout/equation1"/>
    <dgm:cxn modelId="{8604C78F-A1D6-4097-B4F0-C5EC25A3B5EE}" type="presParOf" srcId="{90B7AE67-5DD7-412F-A81F-7EA0F66E9FE6}" destId="{AC871C0C-5E06-4711-9A8D-3941617010E0}" srcOrd="5" destOrd="0" presId="urn:microsoft.com/office/officeart/2005/8/layout/equation1"/>
    <dgm:cxn modelId="{444482EE-1532-4F3F-9DFC-2F5CA9CE5DAD}" type="presParOf" srcId="{90B7AE67-5DD7-412F-A81F-7EA0F66E9FE6}" destId="{4E31191F-2BA4-4B84-BF74-813C41AB4E3E}" srcOrd="6" destOrd="0" presId="urn:microsoft.com/office/officeart/2005/8/layout/equation1"/>
    <dgm:cxn modelId="{24573F46-52D5-4477-AF17-409BC1799453}" type="presParOf" srcId="{90B7AE67-5DD7-412F-A81F-7EA0F66E9FE6}" destId="{A62F91D4-5D00-405D-8918-B516C35F1C01}" srcOrd="7" destOrd="0" presId="urn:microsoft.com/office/officeart/2005/8/layout/equation1"/>
    <dgm:cxn modelId="{641E7015-AF87-4BEA-83E0-D1D061DFBD66}" type="presParOf" srcId="{90B7AE67-5DD7-412F-A81F-7EA0F66E9FE6}" destId="{19D5F107-2B66-4F54-BADD-745C18F5DD14}"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EC7541-5566-4E55-942A-7ECBEC872B8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944A0E8E-29FF-4AA2-94FB-48D809793A55}">
      <dgm:prSet phldrT="[Testo]"/>
      <dgm:spPr/>
      <dgm:t>
        <a:bodyPr/>
        <a:lstStyle/>
        <a:p>
          <a:r>
            <a:rPr lang="it-IT" dirty="0" smtClean="0"/>
            <a:t>Società tra professionisti</a:t>
          </a:r>
          <a:endParaRPr lang="it-IT" dirty="0"/>
        </a:p>
      </dgm:t>
    </dgm:pt>
    <dgm:pt modelId="{1E355450-E3DF-41CC-BB2A-F3C56B67CFEB}" type="parTrans" cxnId="{E8DCBEDF-124D-4E39-A4E9-123D43B64C35}">
      <dgm:prSet/>
      <dgm:spPr/>
      <dgm:t>
        <a:bodyPr/>
        <a:lstStyle/>
        <a:p>
          <a:endParaRPr lang="it-IT"/>
        </a:p>
      </dgm:t>
    </dgm:pt>
    <dgm:pt modelId="{BA240A64-83BF-4A2B-8D28-C2CE5DCBB461}" type="sibTrans" cxnId="{E8DCBEDF-124D-4E39-A4E9-123D43B64C35}">
      <dgm:prSet/>
      <dgm:spPr/>
      <dgm:t>
        <a:bodyPr/>
        <a:lstStyle/>
        <a:p>
          <a:endParaRPr lang="it-IT"/>
        </a:p>
      </dgm:t>
    </dgm:pt>
    <dgm:pt modelId="{EC7E5544-F116-49E0-86EF-9C459653FFDC}">
      <dgm:prSet phldrT="[Testo]"/>
      <dgm:spPr/>
      <dgm:t>
        <a:bodyPr/>
        <a:lstStyle/>
        <a:p>
          <a:r>
            <a:rPr lang="it-IT" dirty="0" smtClean="0"/>
            <a:t>Dottore commercialista (CNPADC)</a:t>
          </a:r>
        </a:p>
        <a:p>
          <a:r>
            <a:rPr lang="it-IT" dirty="0" smtClean="0"/>
            <a:t>25% </a:t>
          </a:r>
        </a:p>
      </dgm:t>
    </dgm:pt>
    <dgm:pt modelId="{F9217F73-63E0-467C-BF75-1C1B99981287}" type="parTrans" cxnId="{287F1ED1-EFBA-44B0-9880-8BCC049BCB78}">
      <dgm:prSet/>
      <dgm:spPr/>
      <dgm:t>
        <a:bodyPr/>
        <a:lstStyle/>
        <a:p>
          <a:endParaRPr lang="it-IT"/>
        </a:p>
      </dgm:t>
    </dgm:pt>
    <dgm:pt modelId="{1895A142-C5BB-40B5-829B-CC53801FDF7B}" type="sibTrans" cxnId="{287F1ED1-EFBA-44B0-9880-8BCC049BCB78}">
      <dgm:prSet/>
      <dgm:spPr/>
      <dgm:t>
        <a:bodyPr/>
        <a:lstStyle/>
        <a:p>
          <a:endParaRPr lang="it-IT"/>
        </a:p>
      </dgm:t>
    </dgm:pt>
    <dgm:pt modelId="{85228662-3947-46ED-9095-6C42AEC3807A}">
      <dgm:prSet phldrT="[Testo]"/>
      <dgm:spPr/>
      <dgm:t>
        <a:bodyPr/>
        <a:lstStyle/>
        <a:p>
          <a:r>
            <a:rPr lang="it-IT" dirty="0" smtClean="0"/>
            <a:t>Dottore Commercialista (CNPR)</a:t>
          </a:r>
        </a:p>
        <a:p>
          <a:r>
            <a:rPr lang="it-IT" dirty="0" smtClean="0"/>
            <a:t>25%</a:t>
          </a:r>
          <a:endParaRPr lang="it-IT" dirty="0"/>
        </a:p>
      </dgm:t>
    </dgm:pt>
    <dgm:pt modelId="{8CCB762A-AA49-4604-8978-E7A73D1B9020}" type="parTrans" cxnId="{36A8CFE2-AD04-4E27-999D-A1B0138351C6}">
      <dgm:prSet/>
      <dgm:spPr/>
      <dgm:t>
        <a:bodyPr/>
        <a:lstStyle/>
        <a:p>
          <a:endParaRPr lang="it-IT"/>
        </a:p>
      </dgm:t>
    </dgm:pt>
    <dgm:pt modelId="{CA04694E-D646-43D2-B12B-57E3AD5391C2}" type="sibTrans" cxnId="{36A8CFE2-AD04-4E27-999D-A1B0138351C6}">
      <dgm:prSet/>
      <dgm:spPr/>
      <dgm:t>
        <a:bodyPr/>
        <a:lstStyle/>
        <a:p>
          <a:endParaRPr lang="it-IT"/>
        </a:p>
      </dgm:t>
    </dgm:pt>
    <dgm:pt modelId="{BE561CF9-AC86-466E-8789-1821E073D06E}">
      <dgm:prSet phldrT="[Testo]"/>
      <dgm:spPr/>
      <dgm:t>
        <a:bodyPr/>
        <a:lstStyle/>
        <a:p>
          <a:r>
            <a:rPr lang="it-IT" dirty="0" smtClean="0"/>
            <a:t>Volume di affari €100.000</a:t>
          </a:r>
          <a:endParaRPr lang="it-IT" dirty="0"/>
        </a:p>
      </dgm:t>
    </dgm:pt>
    <dgm:pt modelId="{FA6FFB67-8258-431B-BB1A-071B3433EBF7}" type="parTrans" cxnId="{D1F76C76-566E-4364-AA4C-67B8124082E3}">
      <dgm:prSet/>
      <dgm:spPr/>
      <dgm:t>
        <a:bodyPr/>
        <a:lstStyle/>
        <a:p>
          <a:endParaRPr lang="it-IT"/>
        </a:p>
      </dgm:t>
    </dgm:pt>
    <dgm:pt modelId="{5BE99F89-A909-4518-AC77-7C9128C11F36}" type="sibTrans" cxnId="{D1F76C76-566E-4364-AA4C-67B8124082E3}">
      <dgm:prSet/>
      <dgm:spPr/>
      <dgm:t>
        <a:bodyPr/>
        <a:lstStyle/>
        <a:p>
          <a:endParaRPr lang="it-IT"/>
        </a:p>
      </dgm:t>
    </dgm:pt>
    <dgm:pt modelId="{BE32E043-2E8D-4957-B789-53081C5CA6B8}">
      <dgm:prSet phldrT="[Testo]"/>
      <dgm:spPr/>
      <dgm:t>
        <a:bodyPr/>
        <a:lstStyle/>
        <a:p>
          <a:r>
            <a:rPr lang="it-IT" dirty="0" smtClean="0"/>
            <a:t>CNPADC</a:t>
          </a:r>
        </a:p>
        <a:p>
          <a:r>
            <a:rPr lang="it-IT" dirty="0" smtClean="0"/>
            <a:t>4%  € 33.333</a:t>
          </a:r>
          <a:endParaRPr lang="it-IT" dirty="0"/>
        </a:p>
      </dgm:t>
    </dgm:pt>
    <dgm:pt modelId="{789E39BD-D0C6-4AD6-832D-5045101D3933}" type="parTrans" cxnId="{D5380C5A-00A1-43B1-8D56-BA13E0CB2BD7}">
      <dgm:prSet/>
      <dgm:spPr/>
      <dgm:t>
        <a:bodyPr/>
        <a:lstStyle/>
        <a:p>
          <a:endParaRPr lang="it-IT"/>
        </a:p>
      </dgm:t>
    </dgm:pt>
    <dgm:pt modelId="{81E20362-B509-4EA4-B342-F95D17358885}" type="sibTrans" cxnId="{D5380C5A-00A1-43B1-8D56-BA13E0CB2BD7}">
      <dgm:prSet/>
      <dgm:spPr/>
      <dgm:t>
        <a:bodyPr/>
        <a:lstStyle/>
        <a:p>
          <a:endParaRPr lang="it-IT"/>
        </a:p>
      </dgm:t>
    </dgm:pt>
    <dgm:pt modelId="{97CCC761-CBD1-498B-AB38-267E92AB7103}">
      <dgm:prSet phldrT="[Testo]"/>
      <dgm:spPr/>
      <dgm:t>
        <a:bodyPr/>
        <a:lstStyle/>
        <a:p>
          <a:r>
            <a:rPr lang="it-IT" dirty="0" smtClean="0"/>
            <a:t>CNPR</a:t>
          </a:r>
        </a:p>
        <a:p>
          <a:r>
            <a:rPr lang="it-IT" dirty="0" smtClean="0"/>
            <a:t>4%  € 33.333</a:t>
          </a:r>
          <a:endParaRPr lang="it-IT" dirty="0"/>
        </a:p>
      </dgm:t>
    </dgm:pt>
    <dgm:pt modelId="{46A3CDA4-1150-49C7-810E-CFEF2F1165FF}" type="parTrans" cxnId="{1DD4CEBA-6FEE-430F-AEFB-80C294AB00E9}">
      <dgm:prSet/>
      <dgm:spPr/>
      <dgm:t>
        <a:bodyPr/>
        <a:lstStyle/>
        <a:p>
          <a:endParaRPr lang="it-IT"/>
        </a:p>
      </dgm:t>
    </dgm:pt>
    <dgm:pt modelId="{A4807696-5E9C-42DC-8893-6F78DF0DEA11}" type="sibTrans" cxnId="{1DD4CEBA-6FEE-430F-AEFB-80C294AB00E9}">
      <dgm:prSet/>
      <dgm:spPr/>
      <dgm:t>
        <a:bodyPr/>
        <a:lstStyle/>
        <a:p>
          <a:endParaRPr lang="it-IT"/>
        </a:p>
      </dgm:t>
    </dgm:pt>
    <dgm:pt modelId="{FDE8E439-A3FE-482A-A162-7D2EE6820BDE}">
      <dgm:prSet phldrT="[Testo]"/>
      <dgm:spPr/>
      <dgm:t>
        <a:bodyPr/>
        <a:lstStyle/>
        <a:p>
          <a:r>
            <a:rPr lang="it-IT" dirty="0" smtClean="0"/>
            <a:t>Socio non professionista 25%</a:t>
          </a:r>
        </a:p>
      </dgm:t>
    </dgm:pt>
    <dgm:pt modelId="{7CBAE1C2-8A3C-40E7-92CC-3F3AE1A25CC3}" type="parTrans" cxnId="{73C71C98-F51A-4A6F-B8D2-1A196B9B1AF3}">
      <dgm:prSet/>
      <dgm:spPr/>
      <dgm:t>
        <a:bodyPr/>
        <a:lstStyle/>
        <a:p>
          <a:endParaRPr lang="it-IT"/>
        </a:p>
      </dgm:t>
    </dgm:pt>
    <dgm:pt modelId="{7C647287-239F-4FAC-B36C-1BF812095EF8}" type="sibTrans" cxnId="{73C71C98-F51A-4A6F-B8D2-1A196B9B1AF3}">
      <dgm:prSet/>
      <dgm:spPr/>
      <dgm:t>
        <a:bodyPr/>
        <a:lstStyle/>
        <a:p>
          <a:endParaRPr lang="it-IT"/>
        </a:p>
      </dgm:t>
    </dgm:pt>
    <dgm:pt modelId="{FDB6184F-6ED8-476A-905D-5983E6BB2E33}">
      <dgm:prSet phldrT="[Testo]"/>
      <dgm:spPr/>
      <dgm:t>
        <a:bodyPr/>
        <a:lstStyle/>
        <a:p>
          <a:r>
            <a:rPr lang="it-IT" dirty="0" smtClean="0"/>
            <a:t>Consulente del Lavoro 25%</a:t>
          </a:r>
        </a:p>
      </dgm:t>
    </dgm:pt>
    <dgm:pt modelId="{6ADF1887-8F3E-467B-83A7-91CD0B1AEF4C}" type="parTrans" cxnId="{A21230B0-D46A-4C03-94E1-0269AB5FE09F}">
      <dgm:prSet/>
      <dgm:spPr/>
      <dgm:t>
        <a:bodyPr/>
        <a:lstStyle/>
        <a:p>
          <a:endParaRPr lang="it-IT"/>
        </a:p>
      </dgm:t>
    </dgm:pt>
    <dgm:pt modelId="{ED98F826-8ACB-414B-BD4C-5A8A732F68B0}" type="sibTrans" cxnId="{A21230B0-D46A-4C03-94E1-0269AB5FE09F}">
      <dgm:prSet/>
      <dgm:spPr/>
      <dgm:t>
        <a:bodyPr/>
        <a:lstStyle/>
        <a:p>
          <a:endParaRPr lang="it-IT"/>
        </a:p>
      </dgm:t>
    </dgm:pt>
    <dgm:pt modelId="{7B573E18-CD6F-44CB-A143-D38A252E293E}">
      <dgm:prSet phldrT="[Testo]"/>
      <dgm:spPr/>
      <dgm:t>
        <a:bodyPr/>
        <a:lstStyle/>
        <a:p>
          <a:r>
            <a:rPr lang="it-IT" dirty="0" smtClean="0"/>
            <a:t>ENPACL</a:t>
          </a:r>
        </a:p>
        <a:p>
          <a:r>
            <a:rPr lang="it-IT" dirty="0" smtClean="0"/>
            <a:t>4%  € 33.333</a:t>
          </a:r>
        </a:p>
      </dgm:t>
    </dgm:pt>
    <dgm:pt modelId="{123C9CFF-CD2D-45D4-9B21-FF4C44592D58}" type="parTrans" cxnId="{A32C1BB9-EE32-459C-92FE-4AC35B1E2C5C}">
      <dgm:prSet/>
      <dgm:spPr/>
      <dgm:t>
        <a:bodyPr/>
        <a:lstStyle/>
        <a:p>
          <a:endParaRPr lang="it-IT"/>
        </a:p>
      </dgm:t>
    </dgm:pt>
    <dgm:pt modelId="{BC46B4C8-BCA9-41D5-8D33-73B8921609BD}" type="sibTrans" cxnId="{A32C1BB9-EE32-459C-92FE-4AC35B1E2C5C}">
      <dgm:prSet/>
      <dgm:spPr/>
      <dgm:t>
        <a:bodyPr/>
        <a:lstStyle/>
        <a:p>
          <a:endParaRPr lang="it-IT"/>
        </a:p>
      </dgm:t>
    </dgm:pt>
    <dgm:pt modelId="{3999B547-9CD1-4593-A767-7F63B7A1646D}" type="pres">
      <dgm:prSet presAssocID="{C0EC7541-5566-4E55-942A-7ECBEC872B81}" presName="Name0" presStyleCnt="0">
        <dgm:presLayoutVars>
          <dgm:dir/>
          <dgm:animLvl val="lvl"/>
          <dgm:resizeHandles val="exact"/>
        </dgm:presLayoutVars>
      </dgm:prSet>
      <dgm:spPr/>
      <dgm:t>
        <a:bodyPr/>
        <a:lstStyle/>
        <a:p>
          <a:endParaRPr lang="it-IT"/>
        </a:p>
      </dgm:t>
    </dgm:pt>
    <dgm:pt modelId="{DA4A7815-0FBF-4576-BA27-0AD9E31904AD}" type="pres">
      <dgm:prSet presAssocID="{BE561CF9-AC86-466E-8789-1821E073D06E}" presName="boxAndChildren" presStyleCnt="0"/>
      <dgm:spPr/>
    </dgm:pt>
    <dgm:pt modelId="{39FD1233-D566-4C62-9671-A3BA152998D4}" type="pres">
      <dgm:prSet presAssocID="{BE561CF9-AC86-466E-8789-1821E073D06E}" presName="parentTextBox" presStyleLbl="node1" presStyleIdx="0" presStyleCnt="2"/>
      <dgm:spPr/>
      <dgm:t>
        <a:bodyPr/>
        <a:lstStyle/>
        <a:p>
          <a:endParaRPr lang="it-IT"/>
        </a:p>
      </dgm:t>
    </dgm:pt>
    <dgm:pt modelId="{AB766CC3-648B-483F-AFB6-89C69B6D1604}" type="pres">
      <dgm:prSet presAssocID="{BE561CF9-AC86-466E-8789-1821E073D06E}" presName="entireBox" presStyleLbl="node1" presStyleIdx="0" presStyleCnt="2"/>
      <dgm:spPr/>
      <dgm:t>
        <a:bodyPr/>
        <a:lstStyle/>
        <a:p>
          <a:endParaRPr lang="it-IT"/>
        </a:p>
      </dgm:t>
    </dgm:pt>
    <dgm:pt modelId="{C4117E8E-35C8-4C2F-8D8A-D4D6B606EFA1}" type="pres">
      <dgm:prSet presAssocID="{BE561CF9-AC86-466E-8789-1821E073D06E}" presName="descendantBox" presStyleCnt="0"/>
      <dgm:spPr/>
    </dgm:pt>
    <dgm:pt modelId="{738AF5A5-1A37-42EC-A886-BDCD34604754}" type="pres">
      <dgm:prSet presAssocID="{BE32E043-2E8D-4957-B789-53081C5CA6B8}" presName="childTextBox" presStyleLbl="fgAccFollowNode1" presStyleIdx="0" presStyleCnt="7">
        <dgm:presLayoutVars>
          <dgm:bulletEnabled val="1"/>
        </dgm:presLayoutVars>
      </dgm:prSet>
      <dgm:spPr/>
      <dgm:t>
        <a:bodyPr/>
        <a:lstStyle/>
        <a:p>
          <a:endParaRPr lang="it-IT"/>
        </a:p>
      </dgm:t>
    </dgm:pt>
    <dgm:pt modelId="{7C1045BD-1476-4BBC-8B81-65EA44D2F312}" type="pres">
      <dgm:prSet presAssocID="{97CCC761-CBD1-498B-AB38-267E92AB7103}" presName="childTextBox" presStyleLbl="fgAccFollowNode1" presStyleIdx="1" presStyleCnt="7">
        <dgm:presLayoutVars>
          <dgm:bulletEnabled val="1"/>
        </dgm:presLayoutVars>
      </dgm:prSet>
      <dgm:spPr/>
      <dgm:t>
        <a:bodyPr/>
        <a:lstStyle/>
        <a:p>
          <a:endParaRPr lang="it-IT"/>
        </a:p>
      </dgm:t>
    </dgm:pt>
    <dgm:pt modelId="{D231FDAC-AC15-4D5E-8BB6-EDC92E6C775A}" type="pres">
      <dgm:prSet presAssocID="{7B573E18-CD6F-44CB-A143-D38A252E293E}" presName="childTextBox" presStyleLbl="fgAccFollowNode1" presStyleIdx="2" presStyleCnt="7" custLinFactNeighborX="147" custLinFactNeighborY="29">
        <dgm:presLayoutVars>
          <dgm:bulletEnabled val="1"/>
        </dgm:presLayoutVars>
      </dgm:prSet>
      <dgm:spPr/>
      <dgm:t>
        <a:bodyPr/>
        <a:lstStyle/>
        <a:p>
          <a:endParaRPr lang="it-IT"/>
        </a:p>
      </dgm:t>
    </dgm:pt>
    <dgm:pt modelId="{5D0966F3-1A9C-4B1F-8F3A-9658317AB6DA}" type="pres">
      <dgm:prSet presAssocID="{BA240A64-83BF-4A2B-8D28-C2CE5DCBB461}" presName="sp" presStyleCnt="0"/>
      <dgm:spPr/>
    </dgm:pt>
    <dgm:pt modelId="{064031E9-2489-4E80-9545-5112EAC7FEAE}" type="pres">
      <dgm:prSet presAssocID="{944A0E8E-29FF-4AA2-94FB-48D809793A55}" presName="arrowAndChildren" presStyleCnt="0"/>
      <dgm:spPr/>
    </dgm:pt>
    <dgm:pt modelId="{999F4524-0678-4973-A975-5EE03B79AA3F}" type="pres">
      <dgm:prSet presAssocID="{944A0E8E-29FF-4AA2-94FB-48D809793A55}" presName="parentTextArrow" presStyleLbl="node1" presStyleIdx="0" presStyleCnt="2"/>
      <dgm:spPr/>
      <dgm:t>
        <a:bodyPr/>
        <a:lstStyle/>
        <a:p>
          <a:endParaRPr lang="it-IT"/>
        </a:p>
      </dgm:t>
    </dgm:pt>
    <dgm:pt modelId="{0257FB48-2C92-46EA-89AA-1CDB460A56E3}" type="pres">
      <dgm:prSet presAssocID="{944A0E8E-29FF-4AA2-94FB-48D809793A55}" presName="arrow" presStyleLbl="node1" presStyleIdx="1" presStyleCnt="2" custLinFactNeighborX="-676" custLinFactNeighborY="1489"/>
      <dgm:spPr/>
      <dgm:t>
        <a:bodyPr/>
        <a:lstStyle/>
        <a:p>
          <a:endParaRPr lang="it-IT"/>
        </a:p>
      </dgm:t>
    </dgm:pt>
    <dgm:pt modelId="{8A34036E-BDAE-4B6B-8C74-338F382B016D}" type="pres">
      <dgm:prSet presAssocID="{944A0E8E-29FF-4AA2-94FB-48D809793A55}" presName="descendantArrow" presStyleCnt="0"/>
      <dgm:spPr/>
    </dgm:pt>
    <dgm:pt modelId="{8DBAE7FF-12FA-4E78-B253-890C8668888F}" type="pres">
      <dgm:prSet presAssocID="{EC7E5544-F116-49E0-86EF-9C459653FFDC}" presName="childTextArrow" presStyleLbl="fgAccFollowNode1" presStyleIdx="3" presStyleCnt="7">
        <dgm:presLayoutVars>
          <dgm:bulletEnabled val="1"/>
        </dgm:presLayoutVars>
      </dgm:prSet>
      <dgm:spPr/>
      <dgm:t>
        <a:bodyPr/>
        <a:lstStyle/>
        <a:p>
          <a:endParaRPr lang="it-IT"/>
        </a:p>
      </dgm:t>
    </dgm:pt>
    <dgm:pt modelId="{6C886CAB-73E0-4F27-B246-598788FF99D3}" type="pres">
      <dgm:prSet presAssocID="{85228662-3947-46ED-9095-6C42AEC3807A}" presName="childTextArrow" presStyleLbl="fgAccFollowNode1" presStyleIdx="4" presStyleCnt="7">
        <dgm:presLayoutVars>
          <dgm:bulletEnabled val="1"/>
        </dgm:presLayoutVars>
      </dgm:prSet>
      <dgm:spPr/>
      <dgm:t>
        <a:bodyPr/>
        <a:lstStyle/>
        <a:p>
          <a:endParaRPr lang="it-IT"/>
        </a:p>
      </dgm:t>
    </dgm:pt>
    <dgm:pt modelId="{254A9C43-1AD5-4F78-954D-05F25453C6BC}" type="pres">
      <dgm:prSet presAssocID="{FDB6184F-6ED8-476A-905D-5983E6BB2E33}" presName="childTextArrow" presStyleLbl="fgAccFollowNode1" presStyleIdx="5" presStyleCnt="7">
        <dgm:presLayoutVars>
          <dgm:bulletEnabled val="1"/>
        </dgm:presLayoutVars>
      </dgm:prSet>
      <dgm:spPr/>
      <dgm:t>
        <a:bodyPr/>
        <a:lstStyle/>
        <a:p>
          <a:endParaRPr lang="it-IT"/>
        </a:p>
      </dgm:t>
    </dgm:pt>
    <dgm:pt modelId="{85D78726-32DA-41BF-BA26-8B41817C94CC}" type="pres">
      <dgm:prSet presAssocID="{FDE8E439-A3FE-482A-A162-7D2EE6820BDE}" presName="childTextArrow" presStyleLbl="fgAccFollowNode1" presStyleIdx="6" presStyleCnt="7">
        <dgm:presLayoutVars>
          <dgm:bulletEnabled val="1"/>
        </dgm:presLayoutVars>
      </dgm:prSet>
      <dgm:spPr/>
      <dgm:t>
        <a:bodyPr/>
        <a:lstStyle/>
        <a:p>
          <a:endParaRPr lang="it-IT"/>
        </a:p>
      </dgm:t>
    </dgm:pt>
  </dgm:ptLst>
  <dgm:cxnLst>
    <dgm:cxn modelId="{1DD4CEBA-6FEE-430F-AEFB-80C294AB00E9}" srcId="{BE561CF9-AC86-466E-8789-1821E073D06E}" destId="{97CCC761-CBD1-498B-AB38-267E92AB7103}" srcOrd="1" destOrd="0" parTransId="{46A3CDA4-1150-49C7-810E-CFEF2F1165FF}" sibTransId="{A4807696-5E9C-42DC-8893-6F78DF0DEA11}"/>
    <dgm:cxn modelId="{9967CEF0-74DC-493A-BCF3-1CB59C3B1F3B}" type="presOf" srcId="{BE561CF9-AC86-466E-8789-1821E073D06E}" destId="{39FD1233-D566-4C62-9671-A3BA152998D4}" srcOrd="0" destOrd="0" presId="urn:microsoft.com/office/officeart/2005/8/layout/process4"/>
    <dgm:cxn modelId="{D5380C5A-00A1-43B1-8D56-BA13E0CB2BD7}" srcId="{BE561CF9-AC86-466E-8789-1821E073D06E}" destId="{BE32E043-2E8D-4957-B789-53081C5CA6B8}" srcOrd="0" destOrd="0" parTransId="{789E39BD-D0C6-4AD6-832D-5045101D3933}" sibTransId="{81E20362-B509-4EA4-B342-F95D17358885}"/>
    <dgm:cxn modelId="{36A8CFE2-AD04-4E27-999D-A1B0138351C6}" srcId="{944A0E8E-29FF-4AA2-94FB-48D809793A55}" destId="{85228662-3947-46ED-9095-6C42AEC3807A}" srcOrd="1" destOrd="0" parTransId="{8CCB762A-AA49-4604-8978-E7A73D1B9020}" sibTransId="{CA04694E-D646-43D2-B12B-57E3AD5391C2}"/>
    <dgm:cxn modelId="{B681C96D-EDF1-483B-B555-A146994C3901}" type="presOf" srcId="{85228662-3947-46ED-9095-6C42AEC3807A}" destId="{6C886CAB-73E0-4F27-B246-598788FF99D3}" srcOrd="0" destOrd="0" presId="urn:microsoft.com/office/officeart/2005/8/layout/process4"/>
    <dgm:cxn modelId="{73C71C98-F51A-4A6F-B8D2-1A196B9B1AF3}" srcId="{944A0E8E-29FF-4AA2-94FB-48D809793A55}" destId="{FDE8E439-A3FE-482A-A162-7D2EE6820BDE}" srcOrd="3" destOrd="0" parTransId="{7CBAE1C2-8A3C-40E7-92CC-3F3AE1A25CC3}" sibTransId="{7C647287-239F-4FAC-B36C-1BF812095EF8}"/>
    <dgm:cxn modelId="{A21230B0-D46A-4C03-94E1-0269AB5FE09F}" srcId="{944A0E8E-29FF-4AA2-94FB-48D809793A55}" destId="{FDB6184F-6ED8-476A-905D-5983E6BB2E33}" srcOrd="2" destOrd="0" parTransId="{6ADF1887-8F3E-467B-83A7-91CD0B1AEF4C}" sibTransId="{ED98F826-8ACB-414B-BD4C-5A8A732F68B0}"/>
    <dgm:cxn modelId="{5649027A-3E68-4C06-881C-DF95456136CD}" type="presOf" srcId="{7B573E18-CD6F-44CB-A143-D38A252E293E}" destId="{D231FDAC-AC15-4D5E-8BB6-EDC92E6C775A}" srcOrd="0" destOrd="0" presId="urn:microsoft.com/office/officeart/2005/8/layout/process4"/>
    <dgm:cxn modelId="{EE688997-16DA-4AD9-A589-243ED610BE2B}" type="presOf" srcId="{944A0E8E-29FF-4AA2-94FB-48D809793A55}" destId="{999F4524-0678-4973-A975-5EE03B79AA3F}" srcOrd="0" destOrd="0" presId="urn:microsoft.com/office/officeart/2005/8/layout/process4"/>
    <dgm:cxn modelId="{9DAC5B82-03B1-4041-8526-7CF9567ED54C}" type="presOf" srcId="{BE32E043-2E8D-4957-B789-53081C5CA6B8}" destId="{738AF5A5-1A37-42EC-A886-BDCD34604754}" srcOrd="0" destOrd="0" presId="urn:microsoft.com/office/officeart/2005/8/layout/process4"/>
    <dgm:cxn modelId="{E8DCBEDF-124D-4E39-A4E9-123D43B64C35}" srcId="{C0EC7541-5566-4E55-942A-7ECBEC872B81}" destId="{944A0E8E-29FF-4AA2-94FB-48D809793A55}" srcOrd="0" destOrd="0" parTransId="{1E355450-E3DF-41CC-BB2A-F3C56B67CFEB}" sibTransId="{BA240A64-83BF-4A2B-8D28-C2CE5DCBB461}"/>
    <dgm:cxn modelId="{625E38CD-A101-4E6B-BBCA-CF33FABC6248}" type="presOf" srcId="{FDE8E439-A3FE-482A-A162-7D2EE6820BDE}" destId="{85D78726-32DA-41BF-BA26-8B41817C94CC}" srcOrd="0" destOrd="0" presId="urn:microsoft.com/office/officeart/2005/8/layout/process4"/>
    <dgm:cxn modelId="{471C1BC5-2271-4400-875A-BA315DCB5E3E}" type="presOf" srcId="{944A0E8E-29FF-4AA2-94FB-48D809793A55}" destId="{0257FB48-2C92-46EA-89AA-1CDB460A56E3}" srcOrd="1" destOrd="0" presId="urn:microsoft.com/office/officeart/2005/8/layout/process4"/>
    <dgm:cxn modelId="{2B682375-8B27-4B28-AC6C-AC63D3697E5C}" type="presOf" srcId="{FDB6184F-6ED8-476A-905D-5983E6BB2E33}" destId="{254A9C43-1AD5-4F78-954D-05F25453C6BC}" srcOrd="0" destOrd="0" presId="urn:microsoft.com/office/officeart/2005/8/layout/process4"/>
    <dgm:cxn modelId="{A32C1BB9-EE32-459C-92FE-4AC35B1E2C5C}" srcId="{BE561CF9-AC86-466E-8789-1821E073D06E}" destId="{7B573E18-CD6F-44CB-A143-D38A252E293E}" srcOrd="2" destOrd="0" parTransId="{123C9CFF-CD2D-45D4-9B21-FF4C44592D58}" sibTransId="{BC46B4C8-BCA9-41D5-8D33-73B8921609BD}"/>
    <dgm:cxn modelId="{D1F76C76-566E-4364-AA4C-67B8124082E3}" srcId="{C0EC7541-5566-4E55-942A-7ECBEC872B81}" destId="{BE561CF9-AC86-466E-8789-1821E073D06E}" srcOrd="1" destOrd="0" parTransId="{FA6FFB67-8258-431B-BB1A-071B3433EBF7}" sibTransId="{5BE99F89-A909-4518-AC77-7C9128C11F36}"/>
    <dgm:cxn modelId="{287F1ED1-EFBA-44B0-9880-8BCC049BCB78}" srcId="{944A0E8E-29FF-4AA2-94FB-48D809793A55}" destId="{EC7E5544-F116-49E0-86EF-9C459653FFDC}" srcOrd="0" destOrd="0" parTransId="{F9217F73-63E0-467C-BF75-1C1B99981287}" sibTransId="{1895A142-C5BB-40B5-829B-CC53801FDF7B}"/>
    <dgm:cxn modelId="{9BE95352-8D7E-4D09-9571-3E2DE47959AF}" type="presOf" srcId="{BE561CF9-AC86-466E-8789-1821E073D06E}" destId="{AB766CC3-648B-483F-AFB6-89C69B6D1604}" srcOrd="1" destOrd="0" presId="urn:microsoft.com/office/officeart/2005/8/layout/process4"/>
    <dgm:cxn modelId="{1EE8DC31-C610-4E00-A69F-C9290DF6CDAF}" type="presOf" srcId="{C0EC7541-5566-4E55-942A-7ECBEC872B81}" destId="{3999B547-9CD1-4593-A767-7F63B7A1646D}" srcOrd="0" destOrd="0" presId="urn:microsoft.com/office/officeart/2005/8/layout/process4"/>
    <dgm:cxn modelId="{6AD2873C-5B43-4F9F-ABB6-64041CFF2C8D}" type="presOf" srcId="{EC7E5544-F116-49E0-86EF-9C459653FFDC}" destId="{8DBAE7FF-12FA-4E78-B253-890C8668888F}" srcOrd="0" destOrd="0" presId="urn:microsoft.com/office/officeart/2005/8/layout/process4"/>
    <dgm:cxn modelId="{1692C2C2-5C2F-4389-9A9D-1B63D0E50C05}" type="presOf" srcId="{97CCC761-CBD1-498B-AB38-267E92AB7103}" destId="{7C1045BD-1476-4BBC-8B81-65EA44D2F312}" srcOrd="0" destOrd="0" presId="urn:microsoft.com/office/officeart/2005/8/layout/process4"/>
    <dgm:cxn modelId="{DD4FCBCA-9F76-4616-BE4B-6743CE6990C3}" type="presParOf" srcId="{3999B547-9CD1-4593-A767-7F63B7A1646D}" destId="{DA4A7815-0FBF-4576-BA27-0AD9E31904AD}" srcOrd="0" destOrd="0" presId="urn:microsoft.com/office/officeart/2005/8/layout/process4"/>
    <dgm:cxn modelId="{6D782BA7-5B26-4110-B538-7361D9C9F532}" type="presParOf" srcId="{DA4A7815-0FBF-4576-BA27-0AD9E31904AD}" destId="{39FD1233-D566-4C62-9671-A3BA152998D4}" srcOrd="0" destOrd="0" presId="urn:microsoft.com/office/officeart/2005/8/layout/process4"/>
    <dgm:cxn modelId="{81D42BA9-6673-4D8B-9AF7-4E231E7E3241}" type="presParOf" srcId="{DA4A7815-0FBF-4576-BA27-0AD9E31904AD}" destId="{AB766CC3-648B-483F-AFB6-89C69B6D1604}" srcOrd="1" destOrd="0" presId="urn:microsoft.com/office/officeart/2005/8/layout/process4"/>
    <dgm:cxn modelId="{74EF786F-6A93-42C9-A690-CC398E105262}" type="presParOf" srcId="{DA4A7815-0FBF-4576-BA27-0AD9E31904AD}" destId="{C4117E8E-35C8-4C2F-8D8A-D4D6B606EFA1}" srcOrd="2" destOrd="0" presId="urn:microsoft.com/office/officeart/2005/8/layout/process4"/>
    <dgm:cxn modelId="{307F6EA8-FC84-41C3-B27E-509D292BF84A}" type="presParOf" srcId="{C4117E8E-35C8-4C2F-8D8A-D4D6B606EFA1}" destId="{738AF5A5-1A37-42EC-A886-BDCD34604754}" srcOrd="0" destOrd="0" presId="urn:microsoft.com/office/officeart/2005/8/layout/process4"/>
    <dgm:cxn modelId="{31ADF954-7025-45DA-A9F9-610084D7C33B}" type="presParOf" srcId="{C4117E8E-35C8-4C2F-8D8A-D4D6B606EFA1}" destId="{7C1045BD-1476-4BBC-8B81-65EA44D2F312}" srcOrd="1" destOrd="0" presId="urn:microsoft.com/office/officeart/2005/8/layout/process4"/>
    <dgm:cxn modelId="{3E1D65E0-9476-4397-BBD4-413B6A65CDBC}" type="presParOf" srcId="{C4117E8E-35C8-4C2F-8D8A-D4D6B606EFA1}" destId="{D231FDAC-AC15-4D5E-8BB6-EDC92E6C775A}" srcOrd="2" destOrd="0" presId="urn:microsoft.com/office/officeart/2005/8/layout/process4"/>
    <dgm:cxn modelId="{C0BB43F6-4247-42CF-A79D-CE91EF27314B}" type="presParOf" srcId="{3999B547-9CD1-4593-A767-7F63B7A1646D}" destId="{5D0966F3-1A9C-4B1F-8F3A-9658317AB6DA}" srcOrd="1" destOrd="0" presId="urn:microsoft.com/office/officeart/2005/8/layout/process4"/>
    <dgm:cxn modelId="{95034547-7C91-4D93-8831-63D79DB52F9C}" type="presParOf" srcId="{3999B547-9CD1-4593-A767-7F63B7A1646D}" destId="{064031E9-2489-4E80-9545-5112EAC7FEAE}" srcOrd="2" destOrd="0" presId="urn:microsoft.com/office/officeart/2005/8/layout/process4"/>
    <dgm:cxn modelId="{EB58796F-7C88-4A58-9B9F-617CD9B6A660}" type="presParOf" srcId="{064031E9-2489-4E80-9545-5112EAC7FEAE}" destId="{999F4524-0678-4973-A975-5EE03B79AA3F}" srcOrd="0" destOrd="0" presId="urn:microsoft.com/office/officeart/2005/8/layout/process4"/>
    <dgm:cxn modelId="{0383E0BF-AF40-482C-858C-11704831AB09}" type="presParOf" srcId="{064031E9-2489-4E80-9545-5112EAC7FEAE}" destId="{0257FB48-2C92-46EA-89AA-1CDB460A56E3}" srcOrd="1" destOrd="0" presId="urn:microsoft.com/office/officeart/2005/8/layout/process4"/>
    <dgm:cxn modelId="{9A624F3E-36ED-4C55-9A7F-A2C8F3D98934}" type="presParOf" srcId="{064031E9-2489-4E80-9545-5112EAC7FEAE}" destId="{8A34036E-BDAE-4B6B-8C74-338F382B016D}" srcOrd="2" destOrd="0" presId="urn:microsoft.com/office/officeart/2005/8/layout/process4"/>
    <dgm:cxn modelId="{9EF6D4F1-5FCC-464A-B422-039E942DD62C}" type="presParOf" srcId="{8A34036E-BDAE-4B6B-8C74-338F382B016D}" destId="{8DBAE7FF-12FA-4E78-B253-890C8668888F}" srcOrd="0" destOrd="0" presId="urn:microsoft.com/office/officeart/2005/8/layout/process4"/>
    <dgm:cxn modelId="{E393CD58-4580-40B4-89A0-4623F5C1FD99}" type="presParOf" srcId="{8A34036E-BDAE-4B6B-8C74-338F382B016D}" destId="{6C886CAB-73E0-4F27-B246-598788FF99D3}" srcOrd="1" destOrd="0" presId="urn:microsoft.com/office/officeart/2005/8/layout/process4"/>
    <dgm:cxn modelId="{AFEB77A6-099E-4490-B399-3FDDBCF66A29}" type="presParOf" srcId="{8A34036E-BDAE-4B6B-8C74-338F382B016D}" destId="{254A9C43-1AD5-4F78-954D-05F25453C6BC}" srcOrd="2" destOrd="0" presId="urn:microsoft.com/office/officeart/2005/8/layout/process4"/>
    <dgm:cxn modelId="{A4D89B31-E882-4028-ACF7-E493529A7A6A}" type="presParOf" srcId="{8A34036E-BDAE-4B6B-8C74-338F382B016D}" destId="{85D78726-32DA-41BF-BA26-8B41817C94CC}"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372A0-D452-4D31-8B84-E47755246B3E}">
      <dsp:nvSpPr>
        <dsp:cNvPr id="0" name=""/>
        <dsp:cNvSpPr/>
      </dsp:nvSpPr>
      <dsp:spPr>
        <a:xfrm>
          <a:off x="761989" y="381008"/>
          <a:ext cx="4800621" cy="4472559"/>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240" tIns="15240" rIns="15240" bIns="15240" numCol="1" spcCol="1270" anchor="t" anchorCtr="0">
          <a:noAutofit/>
        </a:bodyPr>
        <a:lstStyle/>
        <a:p>
          <a:pPr lvl="0" algn="l" defTabSz="533400">
            <a:lnSpc>
              <a:spcPct val="90000"/>
            </a:lnSpc>
            <a:spcBef>
              <a:spcPct val="0"/>
            </a:spcBef>
            <a:spcAft>
              <a:spcPct val="35000"/>
            </a:spcAft>
          </a:pPr>
          <a:r>
            <a:rPr lang="it-IT" sz="1200" b="1" u="sng" kern="1200" dirty="0" smtClean="0">
              <a:solidFill>
                <a:schemeClr val="tx1"/>
              </a:solidFill>
            </a:rPr>
            <a:t>L’ASSOCIAZIONE PROFESSIONALE:</a:t>
          </a:r>
          <a:endParaRPr lang="it-IT" sz="1200" b="1" u="sng" kern="1200" dirty="0">
            <a:solidFill>
              <a:schemeClr val="tx1"/>
            </a:solidFill>
          </a:endParaRPr>
        </a:p>
        <a:p>
          <a:pPr marL="114300" lvl="1" indent="-114300" algn="just" defTabSz="533400">
            <a:lnSpc>
              <a:spcPct val="90000"/>
            </a:lnSpc>
            <a:spcBef>
              <a:spcPct val="0"/>
            </a:spcBef>
            <a:spcAft>
              <a:spcPct val="15000"/>
            </a:spcAft>
            <a:buChar char="••"/>
          </a:pPr>
          <a:r>
            <a:rPr lang="it-IT" sz="1200" kern="1200" dirty="0" smtClean="0">
              <a:solidFill>
                <a:schemeClr val="tx1"/>
              </a:solidFill>
            </a:rPr>
            <a:t>PRESENTA IL MODELLO UNICO SOCIETA’ </a:t>
          </a:r>
          <a:r>
            <a:rPr lang="it-IT" sz="1200" kern="1200" dirty="0" err="1" smtClean="0">
              <a:solidFill>
                <a:schemeClr val="tx1"/>
              </a:solidFill>
            </a:rPr>
            <a:t>DI</a:t>
          </a:r>
          <a:r>
            <a:rPr lang="it-IT" sz="1200" kern="1200" dirty="0" smtClean="0">
              <a:solidFill>
                <a:schemeClr val="tx1"/>
              </a:solidFill>
            </a:rPr>
            <a:t> PERSONE – QUADRO RE – DETERMINANDO IL REDDITO </a:t>
          </a:r>
          <a:r>
            <a:rPr lang="it-IT" sz="1200" kern="1200" dirty="0" err="1" smtClean="0">
              <a:solidFill>
                <a:schemeClr val="tx1"/>
              </a:solidFill>
            </a:rPr>
            <a:t>DI</a:t>
          </a:r>
          <a:r>
            <a:rPr lang="it-IT" sz="1200" kern="1200" dirty="0" smtClean="0">
              <a:solidFill>
                <a:schemeClr val="tx1"/>
              </a:solidFill>
            </a:rPr>
            <a:t> LAVORO </a:t>
          </a:r>
          <a:r>
            <a:rPr lang="it-IT" sz="1200" b="1" kern="1200" dirty="0" smtClean="0">
              <a:solidFill>
                <a:schemeClr val="tx1"/>
              </a:solidFill>
            </a:rPr>
            <a:t>AUTONOMO  CON IL CRITERIO </a:t>
          </a:r>
          <a:r>
            <a:rPr lang="it-IT" sz="1200" b="1" kern="1200" dirty="0" err="1" smtClean="0">
              <a:solidFill>
                <a:schemeClr val="tx1"/>
              </a:solidFill>
            </a:rPr>
            <a:t>DI</a:t>
          </a:r>
          <a:r>
            <a:rPr lang="it-IT" sz="1200" b="1" kern="1200" dirty="0" smtClean="0">
              <a:solidFill>
                <a:schemeClr val="tx1"/>
              </a:solidFill>
            </a:rPr>
            <a:t> CASSA;</a:t>
          </a:r>
          <a:endParaRPr lang="it-IT" sz="1200" b="1" kern="1200" dirty="0">
            <a:solidFill>
              <a:schemeClr val="tx1"/>
            </a:solidFill>
          </a:endParaRPr>
        </a:p>
        <a:p>
          <a:pPr marL="114300" lvl="1" indent="-114300" algn="just" defTabSz="533400">
            <a:lnSpc>
              <a:spcPct val="90000"/>
            </a:lnSpc>
            <a:spcBef>
              <a:spcPct val="0"/>
            </a:spcBef>
            <a:spcAft>
              <a:spcPct val="15000"/>
            </a:spcAft>
            <a:buChar char="••"/>
          </a:pPr>
          <a:r>
            <a:rPr lang="it-IT" sz="1200" kern="1200" dirty="0" smtClean="0">
              <a:solidFill>
                <a:schemeClr val="tx1"/>
              </a:solidFill>
            </a:rPr>
            <a:t>ATTRIBUISCE PER TRASPARENZA LA QUOTA </a:t>
          </a:r>
          <a:r>
            <a:rPr lang="it-IT" sz="1200" kern="1200" dirty="0" err="1" smtClean="0">
              <a:solidFill>
                <a:schemeClr val="tx1"/>
              </a:solidFill>
            </a:rPr>
            <a:t>DI</a:t>
          </a:r>
          <a:r>
            <a:rPr lang="it-IT" sz="1200" kern="1200" dirty="0" smtClean="0">
              <a:solidFill>
                <a:schemeClr val="tx1"/>
              </a:solidFill>
            </a:rPr>
            <a:t> REDDITO E </a:t>
          </a:r>
          <a:r>
            <a:rPr lang="it-IT" sz="1200" kern="1200" dirty="0" err="1" smtClean="0">
              <a:solidFill>
                <a:schemeClr val="tx1"/>
              </a:solidFill>
            </a:rPr>
            <a:t>DI</a:t>
          </a:r>
          <a:r>
            <a:rPr lang="it-IT" sz="1200" kern="1200" dirty="0" smtClean="0">
              <a:solidFill>
                <a:schemeClr val="tx1"/>
              </a:solidFill>
            </a:rPr>
            <a:t> RITENUTE AGLI ASSOCIATI SULLA BASE DELLA % </a:t>
          </a:r>
          <a:r>
            <a:rPr lang="it-IT" sz="1200" kern="1200" dirty="0" err="1" smtClean="0">
              <a:solidFill>
                <a:schemeClr val="tx1"/>
              </a:solidFill>
            </a:rPr>
            <a:t>DI</a:t>
          </a:r>
          <a:r>
            <a:rPr lang="it-IT" sz="1200" kern="1200" dirty="0" smtClean="0">
              <a:solidFill>
                <a:schemeClr val="tx1"/>
              </a:solidFill>
            </a:rPr>
            <a:t> PARTECIPAZIONE AGLI UTILI</a:t>
          </a:r>
          <a:endParaRPr lang="it-IT" sz="1200" kern="1200" dirty="0">
            <a:solidFill>
              <a:schemeClr val="tx1"/>
            </a:solidFill>
          </a:endParaRPr>
        </a:p>
        <a:p>
          <a:pPr marL="114300" lvl="1" indent="-114300" algn="just" defTabSz="533400">
            <a:lnSpc>
              <a:spcPct val="90000"/>
            </a:lnSpc>
            <a:spcBef>
              <a:spcPct val="0"/>
            </a:spcBef>
            <a:spcAft>
              <a:spcPct val="15000"/>
            </a:spcAft>
            <a:buChar char="••"/>
          </a:pPr>
          <a:r>
            <a:rPr lang="it-IT" sz="1200" kern="1200" dirty="0" smtClean="0">
              <a:solidFill>
                <a:schemeClr val="tx1"/>
              </a:solidFill>
            </a:rPr>
            <a:t>CALCOLA L’IRAP SECONDO LE NORME PREVISTE PER LE ASSOCIAZIONI E GLI ESERCENTI ARTI E PROFESSIONI ;</a:t>
          </a:r>
          <a:endParaRPr lang="it-IT" sz="1200" kern="1200" dirty="0">
            <a:solidFill>
              <a:schemeClr val="tx1"/>
            </a:solidFill>
          </a:endParaRPr>
        </a:p>
        <a:p>
          <a:pPr marL="114300" lvl="1" indent="-114300" algn="just" defTabSz="533400">
            <a:lnSpc>
              <a:spcPct val="90000"/>
            </a:lnSpc>
            <a:spcBef>
              <a:spcPct val="0"/>
            </a:spcBef>
            <a:spcAft>
              <a:spcPct val="15000"/>
            </a:spcAft>
            <a:buChar char="••"/>
          </a:pPr>
          <a:r>
            <a:rPr lang="it-IT" sz="1200" b="1" kern="1200" dirty="0" smtClean="0">
              <a:solidFill>
                <a:schemeClr val="tx1"/>
              </a:solidFill>
            </a:rPr>
            <a:t>L’ASSOCIATO</a:t>
          </a:r>
          <a:r>
            <a:rPr lang="it-IT" sz="1200" kern="1200" dirty="0" smtClean="0">
              <a:solidFill>
                <a:schemeClr val="tx1"/>
              </a:solidFill>
            </a:rPr>
            <a:t> COMPILA IL PROPRIO MODELLO UNICO PF- QUADRO RH E  CALCOLA LE IMPOSTE SCOMPUTANDO LE RITENUTE ATTRIBUITE.</a:t>
          </a:r>
          <a:endParaRPr lang="it-IT" sz="1200" kern="1200" dirty="0">
            <a:solidFill>
              <a:schemeClr val="tx1"/>
            </a:solidFill>
          </a:endParaRPr>
        </a:p>
      </dsp:txBody>
      <dsp:txXfrm>
        <a:off x="1476367" y="1046568"/>
        <a:ext cx="3371864" cy="314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1CC15-13F5-4997-A198-CDC455BC403A}">
      <dsp:nvSpPr>
        <dsp:cNvPr id="0" name=""/>
        <dsp:cNvSpPr/>
      </dsp:nvSpPr>
      <dsp:spPr>
        <a:xfrm>
          <a:off x="304804" y="152393"/>
          <a:ext cx="5714991" cy="5019687"/>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it-IT" sz="1800" b="1" u="sng" kern="1200" dirty="0" smtClean="0"/>
            <a:t>L’STP SOCIETA’ </a:t>
          </a:r>
          <a:r>
            <a:rPr lang="it-IT" sz="1800" b="1" u="sng" kern="1200" dirty="0" err="1" smtClean="0"/>
            <a:t>DI</a:t>
          </a:r>
          <a:r>
            <a:rPr lang="it-IT" sz="1800" b="1" u="sng" kern="1200" dirty="0" smtClean="0"/>
            <a:t> PERSONE: </a:t>
          </a:r>
          <a:endParaRPr lang="it-IT" sz="1800" b="1" u="sng" kern="1200" dirty="0"/>
        </a:p>
        <a:p>
          <a:pPr marL="114300" lvl="1" indent="-114300" algn="just" defTabSz="622300">
            <a:lnSpc>
              <a:spcPct val="90000"/>
            </a:lnSpc>
            <a:spcBef>
              <a:spcPct val="0"/>
            </a:spcBef>
            <a:spcAft>
              <a:spcPct val="15000"/>
            </a:spcAft>
            <a:buChar char="••"/>
          </a:pPr>
          <a:r>
            <a:rPr lang="it-IT" sz="1400" kern="1200" dirty="0" smtClean="0"/>
            <a:t>PRESENTA IL MODELLO  UNICO SOCIETA’ </a:t>
          </a:r>
          <a:r>
            <a:rPr lang="it-IT" sz="1400" kern="1200" dirty="0" err="1" smtClean="0"/>
            <a:t>DI</a:t>
          </a:r>
          <a:r>
            <a:rPr lang="it-IT" sz="1400" kern="1200" dirty="0" smtClean="0"/>
            <a:t> PERSONE – QUDRO RG O RF  </a:t>
          </a:r>
          <a:r>
            <a:rPr lang="it-IT" sz="1400" b="1" kern="1200" dirty="0" smtClean="0"/>
            <a:t>DETERMINANDO IL REDDITO </a:t>
          </a:r>
          <a:r>
            <a:rPr lang="it-IT" sz="1400" b="1" kern="1200" dirty="0" err="1" smtClean="0"/>
            <a:t>DI</a:t>
          </a:r>
          <a:r>
            <a:rPr lang="it-IT" sz="1400" b="1" kern="1200" dirty="0" smtClean="0"/>
            <a:t> IMPRESA CON IL CRITERIO </a:t>
          </a:r>
          <a:r>
            <a:rPr lang="it-IT" sz="1400" b="1" kern="1200" dirty="0" err="1" smtClean="0"/>
            <a:t>DI</a:t>
          </a:r>
          <a:r>
            <a:rPr lang="it-IT" sz="1400" b="1" kern="1200" dirty="0" smtClean="0"/>
            <a:t>  COMPETENZA; </a:t>
          </a:r>
          <a:endParaRPr lang="it-IT" sz="1400" b="1" kern="1200" dirty="0"/>
        </a:p>
        <a:p>
          <a:pPr marL="114300" lvl="1" indent="-114300" algn="just" defTabSz="622300">
            <a:lnSpc>
              <a:spcPct val="90000"/>
            </a:lnSpc>
            <a:spcBef>
              <a:spcPct val="0"/>
            </a:spcBef>
            <a:spcAft>
              <a:spcPct val="15000"/>
            </a:spcAft>
            <a:buChar char="••"/>
          </a:pPr>
          <a:r>
            <a:rPr lang="it-IT" sz="1400" kern="1200" dirty="0" smtClean="0"/>
            <a:t>ATTRIBUISCE  PER TRASPARENZA AL SOCIO LA QUOTA </a:t>
          </a:r>
          <a:r>
            <a:rPr lang="it-IT" sz="1400" kern="1200" dirty="0" err="1" smtClean="0"/>
            <a:t>DI</a:t>
          </a:r>
          <a:r>
            <a:rPr lang="it-IT" sz="1400" kern="1200" dirty="0" smtClean="0"/>
            <a:t>  REDDITO   SULLA BASE DELLA % </a:t>
          </a:r>
          <a:r>
            <a:rPr lang="it-IT" sz="1400" kern="1200" dirty="0" err="1" smtClean="0"/>
            <a:t>DI</a:t>
          </a:r>
          <a:r>
            <a:rPr lang="it-IT" sz="1400" kern="1200" dirty="0" smtClean="0"/>
            <a:t> PARTECIPAZIONE AGLI UTILI</a:t>
          </a:r>
          <a:endParaRPr lang="it-IT" sz="1400" kern="1200" dirty="0"/>
        </a:p>
        <a:p>
          <a:pPr marL="114300" lvl="1" indent="-114300" algn="just" defTabSz="622300">
            <a:lnSpc>
              <a:spcPct val="90000"/>
            </a:lnSpc>
            <a:spcBef>
              <a:spcPct val="0"/>
            </a:spcBef>
            <a:spcAft>
              <a:spcPct val="15000"/>
            </a:spcAft>
            <a:buChar char="••"/>
          </a:pPr>
          <a:r>
            <a:rPr lang="it-IT" sz="1400" kern="1200" dirty="0" smtClean="0"/>
            <a:t>CALCOLA L’</a:t>
          </a:r>
          <a:r>
            <a:rPr lang="it-IT" sz="1400" b="1" kern="1200" dirty="0" smtClean="0"/>
            <a:t>IRAP</a:t>
          </a:r>
          <a:r>
            <a:rPr lang="it-IT" sz="1400" kern="1200" dirty="0" smtClean="0"/>
            <a:t> SECONDO LE NORME PREVISTE PER LE IMPRESE (ART. 5 O 5-BIS d.Lgs 446/97)</a:t>
          </a:r>
          <a:endParaRPr lang="it-IT" sz="1400" kern="1200" dirty="0"/>
        </a:p>
        <a:p>
          <a:pPr marL="114300" lvl="1" indent="-114300" algn="just" defTabSz="622300">
            <a:lnSpc>
              <a:spcPct val="90000"/>
            </a:lnSpc>
            <a:spcBef>
              <a:spcPct val="0"/>
            </a:spcBef>
            <a:spcAft>
              <a:spcPct val="15000"/>
            </a:spcAft>
            <a:buChar char="••"/>
          </a:pPr>
          <a:r>
            <a:rPr lang="it-IT" sz="1400" b="1" kern="1200" dirty="0" smtClean="0"/>
            <a:t>IL SOCIO</a:t>
          </a:r>
          <a:r>
            <a:rPr lang="it-IT" sz="1400" kern="1200" dirty="0" smtClean="0"/>
            <a:t>  COMPILA IL PROPRIO MODELLO UNICO PF-QUADRO RH E CALCOLA LE IMPOSTE .    </a:t>
          </a:r>
          <a:endParaRPr lang="it-IT" sz="1400" kern="1200" dirty="0"/>
        </a:p>
      </dsp:txBody>
      <dsp:txXfrm>
        <a:off x="1155249" y="899371"/>
        <a:ext cx="4014100" cy="3525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AA001-754C-4155-A76B-1143E4762DE2}">
      <dsp:nvSpPr>
        <dsp:cNvPr id="0" name=""/>
        <dsp:cNvSpPr/>
      </dsp:nvSpPr>
      <dsp:spPr>
        <a:xfrm>
          <a:off x="914391" y="457221"/>
          <a:ext cx="4472559" cy="4472559"/>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t" anchorCtr="0">
          <a:noAutofit/>
        </a:bodyPr>
        <a:lstStyle/>
        <a:p>
          <a:pPr lvl="0" algn="l" defTabSz="933450">
            <a:lnSpc>
              <a:spcPct val="90000"/>
            </a:lnSpc>
            <a:spcBef>
              <a:spcPct val="0"/>
            </a:spcBef>
            <a:spcAft>
              <a:spcPct val="35000"/>
            </a:spcAft>
          </a:pPr>
          <a:r>
            <a:rPr lang="it-IT" sz="2100" b="1" u="sng" kern="1200" dirty="0" smtClean="0">
              <a:ln>
                <a:noFill/>
              </a:ln>
            </a:rPr>
            <a:t>L’STP SOCIETA’ </a:t>
          </a:r>
          <a:r>
            <a:rPr lang="it-IT" sz="2100" b="1" u="sng" kern="1200" dirty="0" err="1" smtClean="0">
              <a:ln>
                <a:noFill/>
              </a:ln>
            </a:rPr>
            <a:t>DI</a:t>
          </a:r>
          <a:r>
            <a:rPr lang="it-IT" sz="2100" b="1" u="sng" kern="1200" dirty="0" smtClean="0">
              <a:ln>
                <a:noFill/>
              </a:ln>
            </a:rPr>
            <a:t> CAPITALI:  </a:t>
          </a:r>
          <a:endParaRPr lang="it-IT" sz="2100" b="1" u="sng" kern="1200" dirty="0">
            <a:ln>
              <a:noFill/>
            </a:ln>
          </a:endParaRPr>
        </a:p>
        <a:p>
          <a:pPr marL="171450" lvl="1" indent="-171450" algn="just" defTabSz="711200">
            <a:lnSpc>
              <a:spcPct val="90000"/>
            </a:lnSpc>
            <a:spcBef>
              <a:spcPct val="0"/>
            </a:spcBef>
            <a:spcAft>
              <a:spcPct val="15000"/>
            </a:spcAft>
            <a:buChar char="••"/>
          </a:pPr>
          <a:r>
            <a:rPr lang="it-IT" sz="1600" kern="1200" dirty="0" smtClean="0">
              <a:ln>
                <a:noFill/>
              </a:ln>
            </a:rPr>
            <a:t>PRESENTA IL MODELLO UNICO SOCIETA’ </a:t>
          </a:r>
          <a:r>
            <a:rPr lang="it-IT" sz="1600" kern="1200" dirty="0" err="1" smtClean="0">
              <a:ln>
                <a:noFill/>
              </a:ln>
            </a:rPr>
            <a:t>DI</a:t>
          </a:r>
          <a:r>
            <a:rPr lang="it-IT" sz="1600" kern="1200" dirty="0" smtClean="0">
              <a:ln>
                <a:noFill/>
              </a:ln>
            </a:rPr>
            <a:t> CAPITALI - QUADRO RF  - </a:t>
          </a:r>
          <a:r>
            <a:rPr lang="it-IT" sz="1600" b="1" kern="1200" dirty="0" smtClean="0">
              <a:ln>
                <a:noFill/>
              </a:ln>
            </a:rPr>
            <a:t>REDDITO </a:t>
          </a:r>
          <a:r>
            <a:rPr lang="it-IT" sz="1600" b="1" kern="1200" dirty="0" err="1" smtClean="0">
              <a:ln>
                <a:noFill/>
              </a:ln>
            </a:rPr>
            <a:t>DI</a:t>
          </a:r>
          <a:r>
            <a:rPr lang="it-IT" sz="1600" b="1" kern="1200" dirty="0" smtClean="0">
              <a:ln>
                <a:noFill/>
              </a:ln>
            </a:rPr>
            <a:t> IMPRESA CON IL CRITERIO </a:t>
          </a:r>
          <a:r>
            <a:rPr lang="it-IT" sz="1600" b="1" kern="1200" dirty="0" err="1" smtClean="0">
              <a:ln>
                <a:noFill/>
              </a:ln>
            </a:rPr>
            <a:t>DI</a:t>
          </a:r>
          <a:r>
            <a:rPr lang="it-IT" sz="1600" b="1" kern="1200" dirty="0" smtClean="0">
              <a:ln>
                <a:noFill/>
              </a:ln>
            </a:rPr>
            <a:t> COMPETENZA</a:t>
          </a:r>
          <a:r>
            <a:rPr lang="it-IT" sz="1600" kern="1200" dirty="0" smtClean="0">
              <a:ln>
                <a:noFill/>
              </a:ln>
            </a:rPr>
            <a:t> E CALCOLA </a:t>
          </a:r>
          <a:r>
            <a:rPr lang="it-IT" sz="1600" b="1" kern="1200" dirty="0" smtClean="0">
              <a:ln>
                <a:noFill/>
              </a:ln>
            </a:rPr>
            <a:t>L’IRES</a:t>
          </a:r>
          <a:r>
            <a:rPr lang="it-IT" sz="1600" kern="1200" dirty="0" smtClean="0">
              <a:ln>
                <a:noFill/>
              </a:ln>
            </a:rPr>
            <a:t>  </a:t>
          </a:r>
          <a:endParaRPr lang="it-IT" sz="1600" kern="1200" dirty="0">
            <a:ln>
              <a:noFill/>
            </a:ln>
          </a:endParaRPr>
        </a:p>
        <a:p>
          <a:pPr marL="171450" lvl="1" indent="-171450" algn="just" defTabSz="711200">
            <a:lnSpc>
              <a:spcPct val="90000"/>
            </a:lnSpc>
            <a:spcBef>
              <a:spcPct val="0"/>
            </a:spcBef>
            <a:spcAft>
              <a:spcPct val="15000"/>
            </a:spcAft>
            <a:buChar char="••"/>
          </a:pPr>
          <a:r>
            <a:rPr lang="it-IT" sz="1600" kern="1200" dirty="0" smtClean="0">
              <a:ln>
                <a:noFill/>
              </a:ln>
            </a:rPr>
            <a:t>CALCOLA </a:t>
          </a:r>
          <a:r>
            <a:rPr lang="it-IT" sz="1600" b="1" kern="1200" dirty="0" smtClean="0">
              <a:ln>
                <a:noFill/>
              </a:ln>
            </a:rPr>
            <a:t>L’IRAP</a:t>
          </a:r>
          <a:r>
            <a:rPr lang="it-IT" sz="1600" kern="1200" dirty="0" smtClean="0">
              <a:ln>
                <a:noFill/>
              </a:ln>
            </a:rPr>
            <a:t> SECONDO LE NORME PREVISTE PER LE IMPRESE (ART. 5 O 5-BIS d.Lgs 446/97) </a:t>
          </a:r>
          <a:endParaRPr lang="it-IT" sz="1600" kern="1200" dirty="0">
            <a:ln>
              <a:noFill/>
            </a:ln>
          </a:endParaRPr>
        </a:p>
      </dsp:txBody>
      <dsp:txXfrm>
        <a:off x="1579951" y="1122780"/>
        <a:ext cx="3141440" cy="3141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33FD3-E682-4CA3-B24C-3AE09E3E89B7}">
      <dsp:nvSpPr>
        <dsp:cNvPr id="0" name=""/>
        <dsp:cNvSpPr/>
      </dsp:nvSpPr>
      <dsp:spPr>
        <a:xfrm>
          <a:off x="774087" y="934"/>
          <a:ext cx="2393788" cy="1196894"/>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it-IT" sz="3600" kern="1200" dirty="0" smtClean="0"/>
            <a:t>Contributo Integrativo</a:t>
          </a:r>
          <a:endParaRPr lang="it-IT" sz="3600" kern="1200" dirty="0"/>
        </a:p>
      </dsp:txBody>
      <dsp:txXfrm>
        <a:off x="809143" y="35990"/>
        <a:ext cx="2323676" cy="1126782"/>
      </dsp:txXfrm>
    </dsp:sp>
    <dsp:sp modelId="{0A04A138-05A9-4ADA-AD7C-1ADCFD22A7DD}">
      <dsp:nvSpPr>
        <dsp:cNvPr id="0" name=""/>
        <dsp:cNvSpPr/>
      </dsp:nvSpPr>
      <dsp:spPr>
        <a:xfrm>
          <a:off x="1013466" y="1197829"/>
          <a:ext cx="239378" cy="897670"/>
        </a:xfrm>
        <a:custGeom>
          <a:avLst/>
          <a:gdLst/>
          <a:ahLst/>
          <a:cxnLst/>
          <a:rect l="0" t="0" r="0" b="0"/>
          <a:pathLst>
            <a:path>
              <a:moveTo>
                <a:pt x="0" y="0"/>
              </a:moveTo>
              <a:lnTo>
                <a:pt x="0" y="897670"/>
              </a:lnTo>
              <a:lnTo>
                <a:pt x="239378" y="89767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5EB11-E8A2-4558-9625-64F372316A6D}">
      <dsp:nvSpPr>
        <dsp:cNvPr id="0" name=""/>
        <dsp:cNvSpPr/>
      </dsp:nvSpPr>
      <dsp:spPr>
        <a:xfrm>
          <a:off x="1252845" y="1497052"/>
          <a:ext cx="1915031" cy="1196894"/>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t-IT" sz="1100" kern="1200" dirty="0" smtClean="0"/>
            <a:t>La Maggiorazione viene applicata a tutte le notule emesse (Volume di Affari) </a:t>
          </a:r>
          <a:endParaRPr lang="it-IT" sz="1100" kern="1200" dirty="0"/>
        </a:p>
      </dsp:txBody>
      <dsp:txXfrm>
        <a:off x="1287901" y="1532108"/>
        <a:ext cx="1844919" cy="1126782"/>
      </dsp:txXfrm>
    </dsp:sp>
    <dsp:sp modelId="{8DF8B6A3-9F70-453D-A720-2A3483DBBF80}">
      <dsp:nvSpPr>
        <dsp:cNvPr id="0" name=""/>
        <dsp:cNvSpPr/>
      </dsp:nvSpPr>
      <dsp:spPr>
        <a:xfrm>
          <a:off x="1013466" y="1197829"/>
          <a:ext cx="239378" cy="2393788"/>
        </a:xfrm>
        <a:custGeom>
          <a:avLst/>
          <a:gdLst/>
          <a:ahLst/>
          <a:cxnLst/>
          <a:rect l="0" t="0" r="0" b="0"/>
          <a:pathLst>
            <a:path>
              <a:moveTo>
                <a:pt x="0" y="0"/>
              </a:moveTo>
              <a:lnTo>
                <a:pt x="0" y="2393788"/>
              </a:lnTo>
              <a:lnTo>
                <a:pt x="239378" y="2393788"/>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B901BD-1FB4-44A4-84E4-F736FB93DC95}">
      <dsp:nvSpPr>
        <dsp:cNvPr id="0" name=""/>
        <dsp:cNvSpPr/>
      </dsp:nvSpPr>
      <dsp:spPr>
        <a:xfrm>
          <a:off x="1252845" y="2993170"/>
          <a:ext cx="1915031" cy="1196894"/>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t-IT" sz="900" b="0" kern="1200" dirty="0" smtClean="0"/>
            <a:t>Gli Associati, tutti professionisti, versano la propria quota sulla base della % di partecipazione agli utili . </a:t>
          </a:r>
          <a:r>
            <a:rPr lang="it-IT" sz="900" b="1" kern="1200" dirty="0" smtClean="0"/>
            <a:t>Normalmente le notule emesse sono anche incassate per cui l’Associazione ha la disponibilità finanziaria necessaria</a:t>
          </a:r>
        </a:p>
        <a:p>
          <a:pPr lvl="0" algn="ctr" defTabSz="400050">
            <a:lnSpc>
              <a:spcPct val="90000"/>
            </a:lnSpc>
            <a:spcBef>
              <a:spcPct val="0"/>
            </a:spcBef>
            <a:spcAft>
              <a:spcPct val="35000"/>
            </a:spcAft>
          </a:pPr>
          <a:endParaRPr lang="it-IT" sz="900" kern="1200" dirty="0"/>
        </a:p>
      </dsp:txBody>
      <dsp:txXfrm>
        <a:off x="1287901" y="3028226"/>
        <a:ext cx="1844919" cy="1126782"/>
      </dsp:txXfrm>
    </dsp:sp>
    <dsp:sp modelId="{1FDA99D5-E564-4137-8669-D16F5BB425EF}">
      <dsp:nvSpPr>
        <dsp:cNvPr id="0" name=""/>
        <dsp:cNvSpPr/>
      </dsp:nvSpPr>
      <dsp:spPr>
        <a:xfrm>
          <a:off x="3766323" y="934"/>
          <a:ext cx="2393788" cy="1196894"/>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it-IT" sz="3600" kern="1200" dirty="0" smtClean="0"/>
            <a:t>Contributo Soggettivo</a:t>
          </a:r>
          <a:endParaRPr lang="it-IT" sz="3600" kern="1200" dirty="0"/>
        </a:p>
      </dsp:txBody>
      <dsp:txXfrm>
        <a:off x="3801379" y="35990"/>
        <a:ext cx="2323676" cy="1126782"/>
      </dsp:txXfrm>
    </dsp:sp>
    <dsp:sp modelId="{211D822D-0AC6-46A5-A235-D8F359D38A96}">
      <dsp:nvSpPr>
        <dsp:cNvPr id="0" name=""/>
        <dsp:cNvSpPr/>
      </dsp:nvSpPr>
      <dsp:spPr>
        <a:xfrm>
          <a:off x="4005702" y="1197829"/>
          <a:ext cx="239378" cy="897670"/>
        </a:xfrm>
        <a:custGeom>
          <a:avLst/>
          <a:gdLst/>
          <a:ahLst/>
          <a:cxnLst/>
          <a:rect l="0" t="0" r="0" b="0"/>
          <a:pathLst>
            <a:path>
              <a:moveTo>
                <a:pt x="0" y="0"/>
              </a:moveTo>
              <a:lnTo>
                <a:pt x="0" y="897670"/>
              </a:lnTo>
              <a:lnTo>
                <a:pt x="239378" y="89767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3F85CC-B99F-4D96-8372-0BC0A78AB998}">
      <dsp:nvSpPr>
        <dsp:cNvPr id="0" name=""/>
        <dsp:cNvSpPr/>
      </dsp:nvSpPr>
      <dsp:spPr>
        <a:xfrm>
          <a:off x="4245081" y="1497052"/>
          <a:ext cx="1915031" cy="1196894"/>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t-IT" sz="1100" kern="1200" dirty="0" smtClean="0"/>
            <a:t>L’Associazione attribuisce a ciascun associato la % di quota di reddito  di lavoro autonomo determinato con il criterio di cassa</a:t>
          </a:r>
          <a:endParaRPr lang="it-IT" sz="1100" kern="1200" dirty="0"/>
        </a:p>
      </dsp:txBody>
      <dsp:txXfrm>
        <a:off x="4280137" y="1532108"/>
        <a:ext cx="1844919" cy="1126782"/>
      </dsp:txXfrm>
    </dsp:sp>
    <dsp:sp modelId="{A5AB5C4B-0629-4163-9DB5-C33C845D75E9}">
      <dsp:nvSpPr>
        <dsp:cNvPr id="0" name=""/>
        <dsp:cNvSpPr/>
      </dsp:nvSpPr>
      <dsp:spPr>
        <a:xfrm>
          <a:off x="4005702" y="1197829"/>
          <a:ext cx="239378" cy="2393788"/>
        </a:xfrm>
        <a:custGeom>
          <a:avLst/>
          <a:gdLst/>
          <a:ahLst/>
          <a:cxnLst/>
          <a:rect l="0" t="0" r="0" b="0"/>
          <a:pathLst>
            <a:path>
              <a:moveTo>
                <a:pt x="0" y="0"/>
              </a:moveTo>
              <a:lnTo>
                <a:pt x="0" y="2393788"/>
              </a:lnTo>
              <a:lnTo>
                <a:pt x="239378" y="2393788"/>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BD505-808E-448A-B453-197FA91EF84F}">
      <dsp:nvSpPr>
        <dsp:cNvPr id="0" name=""/>
        <dsp:cNvSpPr/>
      </dsp:nvSpPr>
      <dsp:spPr>
        <a:xfrm>
          <a:off x="4245081" y="2993170"/>
          <a:ext cx="1915031" cy="1196894"/>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100000"/>
            </a:lnSpc>
            <a:spcBef>
              <a:spcPct val="0"/>
            </a:spcBef>
            <a:spcAft>
              <a:spcPts val="0"/>
            </a:spcAft>
          </a:pPr>
          <a:r>
            <a:rPr lang="it-IT" sz="1000" kern="1200" dirty="0" smtClean="0"/>
            <a:t>L’Associato paga alla cassa di previdenza i contributi sul reddito professionale complessivo </a:t>
          </a:r>
        </a:p>
        <a:p>
          <a:pPr lvl="0" algn="ctr" defTabSz="444500">
            <a:lnSpc>
              <a:spcPct val="100000"/>
            </a:lnSpc>
            <a:spcBef>
              <a:spcPct val="0"/>
            </a:spcBef>
            <a:spcAft>
              <a:spcPts val="0"/>
            </a:spcAft>
          </a:pPr>
          <a:r>
            <a:rPr lang="it-IT" sz="900" b="1" kern="1200" dirty="0" smtClean="0"/>
            <a:t>I prelevamenti necessari per la provvista finanziaria non hanno conseguenze reddituali in capo all’associato</a:t>
          </a:r>
          <a:endParaRPr lang="it-IT" sz="900" b="1" kern="1200" dirty="0"/>
        </a:p>
      </dsp:txBody>
      <dsp:txXfrm>
        <a:off x="4280137" y="3028226"/>
        <a:ext cx="1844919" cy="11267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BBCF2-9903-421D-BA89-4D5F472102BE}">
      <dsp:nvSpPr>
        <dsp:cNvPr id="0" name=""/>
        <dsp:cNvSpPr/>
      </dsp:nvSpPr>
      <dsp:spPr>
        <a:xfrm>
          <a:off x="1396" y="331616"/>
          <a:ext cx="1851366" cy="1851366"/>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kern="1200" dirty="0" smtClean="0"/>
            <a:t>QUOTA </a:t>
          </a:r>
          <a:r>
            <a:rPr lang="it-IT" sz="1200" kern="1200" dirty="0" err="1" smtClean="0"/>
            <a:t>DI</a:t>
          </a:r>
          <a:r>
            <a:rPr lang="it-IT" sz="1200" kern="1200" dirty="0" smtClean="0"/>
            <a:t> REDDITO ATTRIBUITO DA STP PER TRASPARENZA </a:t>
          </a:r>
          <a:r>
            <a:rPr lang="it-IT" sz="1200" b="1" kern="1200" dirty="0" smtClean="0"/>
            <a:t>(indipendente-mente dalla corresponsione</a:t>
          </a:r>
          <a:r>
            <a:rPr lang="it-IT" sz="1000" kern="1200" dirty="0" smtClean="0"/>
            <a:t>) </a:t>
          </a:r>
          <a:endParaRPr lang="it-IT" sz="1000" kern="1200" dirty="0"/>
        </a:p>
      </dsp:txBody>
      <dsp:txXfrm>
        <a:off x="272522" y="602742"/>
        <a:ext cx="1309114" cy="1309114"/>
      </dsp:txXfrm>
    </dsp:sp>
    <dsp:sp modelId="{D50A2E0E-C4DA-416D-9DCA-54FBB5A2F610}">
      <dsp:nvSpPr>
        <dsp:cNvPr id="0" name=""/>
        <dsp:cNvSpPr/>
      </dsp:nvSpPr>
      <dsp:spPr>
        <a:xfrm>
          <a:off x="2003093" y="720403"/>
          <a:ext cx="1073792" cy="10737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t-IT" sz="1800" kern="1200"/>
        </a:p>
      </dsp:txBody>
      <dsp:txXfrm>
        <a:off x="2145424" y="1131021"/>
        <a:ext cx="789130" cy="252556"/>
      </dsp:txXfrm>
    </dsp:sp>
    <dsp:sp modelId="{B89ABAA0-074F-4810-9660-1BF50E84E1C1}">
      <dsp:nvSpPr>
        <dsp:cNvPr id="0" name=""/>
        <dsp:cNvSpPr/>
      </dsp:nvSpPr>
      <dsp:spPr>
        <a:xfrm>
          <a:off x="3227216" y="331616"/>
          <a:ext cx="1851366" cy="1851366"/>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kern="1200" dirty="0" smtClean="0"/>
            <a:t>EVENTUALI  COMPENSI ADDEBITATI DAL SOCIO ALLA STP </a:t>
          </a:r>
          <a:endParaRPr lang="it-IT" sz="1200" kern="1200" dirty="0"/>
        </a:p>
      </dsp:txBody>
      <dsp:txXfrm>
        <a:off x="3498342" y="602742"/>
        <a:ext cx="1309114" cy="1309114"/>
      </dsp:txXfrm>
    </dsp:sp>
    <dsp:sp modelId="{4E31191F-2BA4-4B84-BF74-813C41AB4E3E}">
      <dsp:nvSpPr>
        <dsp:cNvPr id="0" name=""/>
        <dsp:cNvSpPr/>
      </dsp:nvSpPr>
      <dsp:spPr>
        <a:xfrm>
          <a:off x="5228913" y="720403"/>
          <a:ext cx="1073792" cy="1073792"/>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endParaRPr lang="it-IT" sz="4500" kern="1200"/>
        </a:p>
      </dsp:txBody>
      <dsp:txXfrm>
        <a:off x="5371244" y="941604"/>
        <a:ext cx="789130" cy="631390"/>
      </dsp:txXfrm>
    </dsp:sp>
    <dsp:sp modelId="{19D5F107-2B66-4F54-BADD-745C18F5DD14}">
      <dsp:nvSpPr>
        <dsp:cNvPr id="0" name=""/>
        <dsp:cNvSpPr/>
      </dsp:nvSpPr>
      <dsp:spPr>
        <a:xfrm>
          <a:off x="6453037" y="331616"/>
          <a:ext cx="1851366" cy="1851366"/>
        </a:xfrm>
        <a:prstGeom prst="ellipse">
          <a:avLst/>
        </a:prstGeom>
        <a:solidFill>
          <a:schemeClr val="lt1"/>
        </a:solidFill>
        <a:ln w="425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REDDITO COMPLESSIVO PROFESSIONALE DA ASSOGGETTTARE A CONTRIBUZIONE </a:t>
          </a:r>
          <a:endParaRPr lang="it-IT" sz="1100" kern="1200" dirty="0"/>
        </a:p>
      </dsp:txBody>
      <dsp:txXfrm>
        <a:off x="6724163" y="602742"/>
        <a:ext cx="1309114" cy="13091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66CC3-648B-483F-AFB6-89C69B6D1604}">
      <dsp:nvSpPr>
        <dsp:cNvPr id="0" name=""/>
        <dsp:cNvSpPr/>
      </dsp:nvSpPr>
      <dsp:spPr>
        <a:xfrm>
          <a:off x="0" y="2897416"/>
          <a:ext cx="9078911" cy="1901018"/>
        </a:xfrm>
        <a:prstGeom prst="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it-IT" sz="3600" kern="1200" dirty="0" smtClean="0"/>
            <a:t>Volume di affari €100.000</a:t>
          </a:r>
          <a:endParaRPr lang="it-IT" sz="3600" kern="1200" dirty="0"/>
        </a:p>
      </dsp:txBody>
      <dsp:txXfrm>
        <a:off x="0" y="2897416"/>
        <a:ext cx="9078911" cy="1026550"/>
      </dsp:txXfrm>
    </dsp:sp>
    <dsp:sp modelId="{738AF5A5-1A37-42EC-A886-BDCD34604754}">
      <dsp:nvSpPr>
        <dsp:cNvPr id="0" name=""/>
        <dsp:cNvSpPr/>
      </dsp:nvSpPr>
      <dsp:spPr>
        <a:xfrm>
          <a:off x="4433" y="3885946"/>
          <a:ext cx="3023348" cy="874468"/>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CNPADC</a:t>
          </a:r>
        </a:p>
        <a:p>
          <a:pPr lvl="0" algn="ctr" defTabSz="666750">
            <a:lnSpc>
              <a:spcPct val="90000"/>
            </a:lnSpc>
            <a:spcBef>
              <a:spcPct val="0"/>
            </a:spcBef>
            <a:spcAft>
              <a:spcPct val="35000"/>
            </a:spcAft>
          </a:pPr>
          <a:r>
            <a:rPr lang="it-IT" sz="1500" kern="1200" dirty="0" smtClean="0"/>
            <a:t>4%  € 33.333</a:t>
          </a:r>
          <a:endParaRPr lang="it-IT" sz="1500" kern="1200" dirty="0"/>
        </a:p>
      </dsp:txBody>
      <dsp:txXfrm>
        <a:off x="4433" y="3885946"/>
        <a:ext cx="3023348" cy="874468"/>
      </dsp:txXfrm>
    </dsp:sp>
    <dsp:sp modelId="{7C1045BD-1476-4BBC-8B81-65EA44D2F312}">
      <dsp:nvSpPr>
        <dsp:cNvPr id="0" name=""/>
        <dsp:cNvSpPr/>
      </dsp:nvSpPr>
      <dsp:spPr>
        <a:xfrm>
          <a:off x="3027781" y="3885946"/>
          <a:ext cx="3023348" cy="874468"/>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CNPR</a:t>
          </a:r>
        </a:p>
        <a:p>
          <a:pPr lvl="0" algn="ctr" defTabSz="666750">
            <a:lnSpc>
              <a:spcPct val="90000"/>
            </a:lnSpc>
            <a:spcBef>
              <a:spcPct val="0"/>
            </a:spcBef>
            <a:spcAft>
              <a:spcPct val="35000"/>
            </a:spcAft>
          </a:pPr>
          <a:r>
            <a:rPr lang="it-IT" sz="1500" kern="1200" dirty="0" smtClean="0"/>
            <a:t>4%  € 33.333</a:t>
          </a:r>
          <a:endParaRPr lang="it-IT" sz="1500" kern="1200" dirty="0"/>
        </a:p>
      </dsp:txBody>
      <dsp:txXfrm>
        <a:off x="3027781" y="3885946"/>
        <a:ext cx="3023348" cy="874468"/>
      </dsp:txXfrm>
    </dsp:sp>
    <dsp:sp modelId="{D231FDAC-AC15-4D5E-8BB6-EDC92E6C775A}">
      <dsp:nvSpPr>
        <dsp:cNvPr id="0" name=""/>
        <dsp:cNvSpPr/>
      </dsp:nvSpPr>
      <dsp:spPr>
        <a:xfrm>
          <a:off x="6055562" y="3886199"/>
          <a:ext cx="3023348" cy="874468"/>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ENPACL</a:t>
          </a:r>
        </a:p>
        <a:p>
          <a:pPr lvl="0" algn="ctr" defTabSz="666750">
            <a:lnSpc>
              <a:spcPct val="90000"/>
            </a:lnSpc>
            <a:spcBef>
              <a:spcPct val="0"/>
            </a:spcBef>
            <a:spcAft>
              <a:spcPct val="35000"/>
            </a:spcAft>
          </a:pPr>
          <a:r>
            <a:rPr lang="it-IT" sz="1500" kern="1200" dirty="0" smtClean="0"/>
            <a:t>4%  € 33.333</a:t>
          </a:r>
        </a:p>
      </dsp:txBody>
      <dsp:txXfrm>
        <a:off x="6055562" y="3886199"/>
        <a:ext cx="3023348" cy="874468"/>
      </dsp:txXfrm>
    </dsp:sp>
    <dsp:sp modelId="{0257FB48-2C92-46EA-89AA-1CDB460A56E3}">
      <dsp:nvSpPr>
        <dsp:cNvPr id="0" name=""/>
        <dsp:cNvSpPr/>
      </dsp:nvSpPr>
      <dsp:spPr>
        <a:xfrm rot="10800000">
          <a:off x="0" y="45699"/>
          <a:ext cx="9078911" cy="2923766"/>
        </a:xfrm>
        <a:prstGeom prst="upArrowCallou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it-IT" sz="3600" kern="1200" dirty="0" smtClean="0"/>
            <a:t>Società tra professionisti</a:t>
          </a:r>
          <a:endParaRPr lang="it-IT" sz="3600" kern="1200" dirty="0"/>
        </a:p>
      </dsp:txBody>
      <dsp:txXfrm rot="-10800000">
        <a:off x="0" y="45699"/>
        <a:ext cx="9078911" cy="1026242"/>
      </dsp:txXfrm>
    </dsp:sp>
    <dsp:sp modelId="{8DBAE7FF-12FA-4E78-B253-890C8668888F}">
      <dsp:nvSpPr>
        <dsp:cNvPr id="0" name=""/>
        <dsp:cNvSpPr/>
      </dsp:nvSpPr>
      <dsp:spPr>
        <a:xfrm>
          <a:off x="0" y="1028406"/>
          <a:ext cx="2269727" cy="874206"/>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Dottore commercialista (CNPADC)</a:t>
          </a:r>
        </a:p>
        <a:p>
          <a:pPr lvl="0" algn="ctr" defTabSz="666750">
            <a:lnSpc>
              <a:spcPct val="90000"/>
            </a:lnSpc>
            <a:spcBef>
              <a:spcPct val="0"/>
            </a:spcBef>
            <a:spcAft>
              <a:spcPct val="35000"/>
            </a:spcAft>
          </a:pPr>
          <a:r>
            <a:rPr lang="it-IT" sz="1500" kern="1200" dirty="0" smtClean="0"/>
            <a:t>25% </a:t>
          </a:r>
        </a:p>
      </dsp:txBody>
      <dsp:txXfrm>
        <a:off x="0" y="1028406"/>
        <a:ext cx="2269727" cy="874206"/>
      </dsp:txXfrm>
    </dsp:sp>
    <dsp:sp modelId="{6C886CAB-73E0-4F27-B246-598788FF99D3}">
      <dsp:nvSpPr>
        <dsp:cNvPr id="0" name=""/>
        <dsp:cNvSpPr/>
      </dsp:nvSpPr>
      <dsp:spPr>
        <a:xfrm>
          <a:off x="2269727" y="1028406"/>
          <a:ext cx="2269727" cy="874206"/>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Dottore Commercialista (CNPR)</a:t>
          </a:r>
        </a:p>
        <a:p>
          <a:pPr lvl="0" algn="ctr" defTabSz="666750">
            <a:lnSpc>
              <a:spcPct val="90000"/>
            </a:lnSpc>
            <a:spcBef>
              <a:spcPct val="0"/>
            </a:spcBef>
            <a:spcAft>
              <a:spcPct val="35000"/>
            </a:spcAft>
          </a:pPr>
          <a:r>
            <a:rPr lang="it-IT" sz="1500" kern="1200" dirty="0" smtClean="0"/>
            <a:t>25%</a:t>
          </a:r>
          <a:endParaRPr lang="it-IT" sz="1500" kern="1200" dirty="0"/>
        </a:p>
      </dsp:txBody>
      <dsp:txXfrm>
        <a:off x="2269727" y="1028406"/>
        <a:ext cx="2269727" cy="874206"/>
      </dsp:txXfrm>
    </dsp:sp>
    <dsp:sp modelId="{254A9C43-1AD5-4F78-954D-05F25453C6BC}">
      <dsp:nvSpPr>
        <dsp:cNvPr id="0" name=""/>
        <dsp:cNvSpPr/>
      </dsp:nvSpPr>
      <dsp:spPr>
        <a:xfrm>
          <a:off x="4539455" y="1028406"/>
          <a:ext cx="2269727" cy="874206"/>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Consulente del Lavoro 25%</a:t>
          </a:r>
        </a:p>
      </dsp:txBody>
      <dsp:txXfrm>
        <a:off x="4539455" y="1028406"/>
        <a:ext cx="2269727" cy="874206"/>
      </dsp:txXfrm>
    </dsp:sp>
    <dsp:sp modelId="{85D78726-32DA-41BF-BA26-8B41817C94CC}">
      <dsp:nvSpPr>
        <dsp:cNvPr id="0" name=""/>
        <dsp:cNvSpPr/>
      </dsp:nvSpPr>
      <dsp:spPr>
        <a:xfrm>
          <a:off x="6809183" y="1028406"/>
          <a:ext cx="2269727" cy="874206"/>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it-IT" sz="1500" kern="1200" dirty="0" smtClean="0"/>
            <a:t>Socio non professionista 25%</a:t>
          </a:r>
        </a:p>
      </dsp:txBody>
      <dsp:txXfrm>
        <a:off x="6809183" y="1028406"/>
        <a:ext cx="2269727" cy="874206"/>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90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983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9397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2730144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53985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743243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1586038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3045750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340101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1365074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911633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81689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2166125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836404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665438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241972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1336947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239942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196680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3702576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40878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1688" y="566738"/>
            <a:ext cx="4010025" cy="2833687"/>
          </a:xfrm>
          <a:prstGeom prst="rect">
            <a:avLst/>
          </a:prstGeom>
          <a:noFill/>
          <a:ln w="12700">
            <a:solidFill>
              <a:prstClr val="black"/>
            </a:solidFill>
          </a:ln>
        </p:spPr>
      </p:sp>
      <p:sp>
        <p:nvSpPr>
          <p:cNvPr id="3" name="Segnaposto note 2"/>
          <p:cNvSpPr>
            <a:spLocks noGrp="1"/>
          </p:cNvSpPr>
          <p:nvPr>
            <p:ph type="body" idx="1"/>
          </p:nvPr>
        </p:nvSpPr>
        <p:spPr>
          <a:xfrm>
            <a:off x="1069975" y="3589338"/>
            <a:ext cx="8553450" cy="3400425"/>
          </a:xfrm>
          <a:prstGeom prst="rect">
            <a:avLst/>
          </a:prstGeom>
        </p:spPr>
        <p:txBody>
          <a:bodyPr>
            <a:normAutofit/>
          </a:bodyPr>
          <a:lstStyle/>
          <a:p>
            <a:endParaRPr lang="it-IT" dirty="0"/>
          </a:p>
        </p:txBody>
      </p:sp>
    </p:spTree>
    <p:extLst>
      <p:ext uri="{BB962C8B-B14F-4D97-AF65-F5344CB8AC3E}">
        <p14:creationId xmlns:p14="http://schemas.microsoft.com/office/powerpoint/2010/main" val="240364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3617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623782" y="1511300"/>
            <a:ext cx="9182066" cy="2015067"/>
          </a:xfrm>
          <a:ln>
            <a:noFill/>
          </a:ln>
        </p:spPr>
        <p:txBody>
          <a:bodyPr vert="horz" tIns="0" rIns="2085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4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23781" y="3557368"/>
            <a:ext cx="9185631" cy="1931106"/>
          </a:xfrm>
        </p:spPr>
        <p:txBody>
          <a:bodyPr lIns="0" rIns="20856"/>
          <a:lstStyle>
            <a:lvl1pPr marL="0" marR="52139" indent="0" algn="r">
              <a:buNone/>
              <a:defRPr>
                <a:solidFill>
                  <a:schemeClr val="tx1"/>
                </a:solidFill>
              </a:defRPr>
            </a:lvl1pPr>
            <a:lvl2pPr marL="521391" indent="0" algn="ctr">
              <a:buNone/>
            </a:lvl2pPr>
            <a:lvl3pPr marL="1042782" indent="0" algn="ctr">
              <a:buNone/>
            </a:lvl3pPr>
            <a:lvl4pPr marL="1564173" indent="0" algn="ctr">
              <a:buNone/>
            </a:lvl4pPr>
            <a:lvl5pPr marL="2085564" indent="0" algn="ctr">
              <a:buNone/>
            </a:lvl5pPr>
            <a:lvl6pPr marL="2606954" indent="0" algn="ctr">
              <a:buNone/>
            </a:lvl6pPr>
            <a:lvl7pPr marL="3128345" indent="0" algn="ctr">
              <a:buNone/>
            </a:lvl7pPr>
            <a:lvl8pPr marL="3649736" indent="0" algn="ctr">
              <a:buNone/>
            </a:lvl8pPr>
            <a:lvl9pPr marL="4171127"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3113CA1-7769-41F1-834C-61D7D2057D05}" type="datetime1">
              <a:rPr lang="en-US" smtClean="0"/>
              <a:pPr/>
              <a:t>11/11/2016</a:t>
            </a:fld>
            <a:endParaRPr lang="en-US" dirty="0"/>
          </a:p>
        </p:txBody>
      </p:sp>
      <p:sp>
        <p:nvSpPr>
          <p:cNvPr id="19" name="Segnaposto piè di pagina 18"/>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27" name="Segnaposto numero diapositiva 26"/>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57F1FAA-DB0D-4DDA-B5E4-2E3BEE564B4C}" type="datetime1">
              <a:rPr lang="en-US" smtClean="0"/>
              <a:pPr/>
              <a:t>11/11/2016</a:t>
            </a:fld>
            <a:endParaRPr lang="en-US" dirty="0"/>
          </a:p>
        </p:txBody>
      </p:sp>
      <p:sp>
        <p:nvSpPr>
          <p:cNvPr id="5" name="Segnaposto piè di pagina 4"/>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752715" y="1007535"/>
            <a:ext cx="2406015" cy="5742591"/>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4670" y="1007535"/>
            <a:ext cx="7039822" cy="5742591"/>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F02FF7F-5265-40DC-8921-20C508FA4074}" type="datetime1">
              <a:rPr lang="en-US" smtClean="0"/>
              <a:pPr/>
              <a:t>11/11/2016</a:t>
            </a:fld>
            <a:endParaRPr lang="en-US" dirty="0"/>
          </a:p>
        </p:txBody>
      </p:sp>
      <p:sp>
        <p:nvSpPr>
          <p:cNvPr id="5" name="Segnaposto piè di pagina 4"/>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782C748E-223E-4895-982D-A4D8C8C1F5A7}" type="datetime1">
              <a:rPr lang="en-US" smtClean="0"/>
              <a:pPr/>
              <a:t>11/11/2016</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2DC5C1D-0ED3-4CE7-80A7-401DD57DCA99}" type="datetime1">
              <a:rPr lang="en-US" smtClean="0"/>
              <a:pPr/>
              <a:t>11/11/2016</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A1E03E0-00FC-4F30-ACE1-12FA41FB3DA2}" type="datetime1">
              <a:rPr lang="en-US" smtClean="0"/>
              <a:pPr/>
              <a:t>11/11/2016</a:t>
            </a:fld>
            <a:endParaRPr lang="en-US" dirty="0"/>
          </a:p>
        </p:txBody>
      </p:sp>
      <p:sp>
        <p:nvSpPr>
          <p:cNvPr id="5" name="Segnaposto piè di pagina 4"/>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0217" y="1450848"/>
            <a:ext cx="9089390" cy="1501225"/>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4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20217" y="2980139"/>
            <a:ext cx="9089390" cy="1663479"/>
          </a:xfrm>
        </p:spPr>
        <p:txBody>
          <a:bodyPr lIns="52139" rIns="52139" anchor="t"/>
          <a:lstStyle>
            <a:lvl1pPr marL="0" indent="0">
              <a:buNone/>
              <a:defRPr sz="2500">
                <a:solidFill>
                  <a:schemeClr val="tx1"/>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1D8C8AB-09D3-42BE-B5BC-EF6D7EC4D83C}" type="datetime1">
              <a:rPr lang="en-US" smtClean="0"/>
              <a:pPr/>
              <a:t>11/11/2016</a:t>
            </a:fld>
            <a:endParaRPr lang="en-US" dirty="0"/>
          </a:p>
        </p:txBody>
      </p:sp>
      <p:sp>
        <p:nvSpPr>
          <p:cNvPr id="5" name="Segnaposto piè di pagina 4"/>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624060" cy="1259417"/>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34670" y="2115649"/>
            <a:ext cx="4722918" cy="4886537"/>
          </a:xfrm>
        </p:spPr>
        <p:txBody>
          <a:bodyPr/>
          <a:lstStyle>
            <a:lvl1pPr>
              <a:defRPr sz="3000"/>
            </a:lvl1pPr>
            <a:lvl2pPr>
              <a:defRPr sz="2700"/>
            </a:lvl2pPr>
            <a:lvl3pPr>
              <a:defRPr sz="2300"/>
            </a:lvl3pPr>
            <a:lvl4pPr>
              <a:defRPr sz="2100"/>
            </a:lvl4pPr>
            <a:lvl5pPr>
              <a:defRPr sz="21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435812" y="2115649"/>
            <a:ext cx="4722918" cy="4886537"/>
          </a:xfrm>
        </p:spPr>
        <p:txBody>
          <a:bodyPr/>
          <a:lstStyle>
            <a:lvl1pPr>
              <a:defRPr sz="3000"/>
            </a:lvl1pPr>
            <a:lvl2pPr>
              <a:defRPr sz="2700"/>
            </a:lvl2pPr>
            <a:lvl3pPr>
              <a:defRPr sz="2300"/>
            </a:lvl3pPr>
            <a:lvl4pPr>
              <a:defRPr sz="2100"/>
            </a:lvl4pPr>
            <a:lvl5pPr>
              <a:defRPr sz="21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62EC5D0-4396-471C-B4A7-12E61927ADA9}" type="datetime1">
              <a:rPr lang="en-US" smtClean="0"/>
              <a:pPr/>
              <a:t>11/11/2016</a:t>
            </a:fld>
            <a:endParaRPr lang="en-US" dirty="0"/>
          </a:p>
        </p:txBody>
      </p:sp>
      <p:sp>
        <p:nvSpPr>
          <p:cNvPr id="6" name="Segnaposto piè di pagina 5"/>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7" name="Segnaposto numero diapositiva 6"/>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624060" cy="1259417"/>
          </a:xfrm>
        </p:spPr>
        <p:txBody>
          <a:bodyPr tIns="52139"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4670" y="2044209"/>
            <a:ext cx="4724775" cy="726508"/>
          </a:xfrm>
        </p:spPr>
        <p:txBody>
          <a:bodyPr lIns="52139" tIns="0" rIns="52139" bIns="0" anchor="ctr">
            <a:noAutofit/>
          </a:bodyPr>
          <a:lstStyle>
            <a:lvl1pPr marL="0" indent="0">
              <a:buNone/>
              <a:defRPr sz="2700" b="1" cap="none" baseline="0">
                <a:solidFill>
                  <a:schemeClr val="tx2"/>
                </a:solidFill>
                <a:effectLst/>
              </a:defRPr>
            </a:lvl1pPr>
            <a:lvl2pPr>
              <a:buNone/>
              <a:defRPr sz="2300" b="1"/>
            </a:lvl2pPr>
            <a:lvl3pPr>
              <a:buNone/>
              <a:defRPr sz="2100" b="1"/>
            </a:lvl3pPr>
            <a:lvl4pPr>
              <a:buNone/>
              <a:defRPr sz="1800" b="1"/>
            </a:lvl4pPr>
            <a:lvl5pPr>
              <a:buNone/>
              <a:defRPr sz="18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5432099" y="2049177"/>
            <a:ext cx="4726631" cy="721540"/>
          </a:xfrm>
        </p:spPr>
        <p:txBody>
          <a:bodyPr lIns="52139" tIns="0" rIns="52139" bIns="0" anchor="ctr"/>
          <a:lstStyle>
            <a:lvl1pPr marL="0" indent="0">
              <a:buNone/>
              <a:defRPr sz="2700" b="1" cap="none" baseline="0">
                <a:solidFill>
                  <a:schemeClr val="tx2"/>
                </a:solidFill>
                <a:effectLst/>
              </a:defRPr>
            </a:lvl1pPr>
            <a:lvl2pPr>
              <a:buNone/>
              <a:defRPr sz="2300" b="1"/>
            </a:lvl2pPr>
            <a:lvl3pPr>
              <a:buNone/>
              <a:defRPr sz="2100" b="1"/>
            </a:lvl3pPr>
            <a:lvl4pPr>
              <a:buNone/>
              <a:defRPr sz="1800" b="1"/>
            </a:lvl4pPr>
            <a:lvl5pPr>
              <a:buNone/>
              <a:defRPr sz="18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534670" y="2770717"/>
            <a:ext cx="4724775" cy="4237414"/>
          </a:xfrm>
        </p:spPr>
        <p:txBody>
          <a:bodyPr tIns="0"/>
          <a:lstStyle>
            <a:lvl1pPr>
              <a:defRPr sz="2500"/>
            </a:lvl1pPr>
            <a:lvl2pPr>
              <a:defRPr sz="2300"/>
            </a:lvl2pPr>
            <a:lvl3pPr>
              <a:defRPr sz="21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5432099" y="2770717"/>
            <a:ext cx="4726631" cy="4237414"/>
          </a:xfrm>
        </p:spPr>
        <p:txBody>
          <a:bodyPr tIns="0"/>
          <a:lstStyle>
            <a:lvl1pPr>
              <a:defRPr sz="2500"/>
            </a:lvl1pPr>
            <a:lvl2pPr>
              <a:defRPr sz="2300"/>
            </a:lvl2pPr>
            <a:lvl3pPr>
              <a:defRPr sz="21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CAC024AC-E01F-4EDB-93D7-C9A748A5FD68}" type="datetime1">
              <a:rPr lang="en-US" smtClean="0"/>
              <a:pPr/>
              <a:t>11/11/2016</a:t>
            </a:fld>
            <a:endParaRPr lang="en-US" dirty="0"/>
          </a:p>
        </p:txBody>
      </p:sp>
      <p:sp>
        <p:nvSpPr>
          <p:cNvPr id="8" name="Segnaposto piè di pagina 7"/>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9" name="Segnaposto numero diapositiva 8"/>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713172" cy="1259417"/>
          </a:xfrm>
        </p:spPr>
        <p:txBody>
          <a:bodyPr vert="horz" tIns="5213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7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443564D-F7EC-456A-8564-7A7E7A607712}" type="datetime1">
              <a:rPr lang="en-US" smtClean="0"/>
              <a:pPr/>
              <a:t>11/11/2016</a:t>
            </a:fld>
            <a:endParaRPr lang="en-US" dirty="0"/>
          </a:p>
        </p:txBody>
      </p:sp>
      <p:sp>
        <p:nvSpPr>
          <p:cNvPr id="4" name="Segnaposto piè di pagina 3"/>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5" name="Segnaposto numero diapositiva 4"/>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B3880E-206A-4FCE-A0AA-90846FF862BD}" type="datetime1">
              <a:rPr lang="en-US" smtClean="0"/>
              <a:pPr/>
              <a:t>11/11/2016</a:t>
            </a:fld>
            <a:endParaRPr lang="en-US" dirty="0"/>
          </a:p>
        </p:txBody>
      </p:sp>
      <p:sp>
        <p:nvSpPr>
          <p:cNvPr id="3" name="Segnaposto piè di pagina 2"/>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4" name="Segnaposto numero diapositiva 3"/>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02005" y="566740"/>
            <a:ext cx="3208020" cy="1280407"/>
          </a:xfrm>
        </p:spPr>
        <p:txBody>
          <a:bodyPr lIns="0" anchor="b">
            <a:noAutofit/>
          </a:bodyPr>
          <a:lstStyle>
            <a:lvl1pPr algn="l" rtl="0">
              <a:spcBef>
                <a:spcPct val="0"/>
              </a:spcBef>
              <a:buNone/>
              <a:defRPr sz="3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802005" y="1847144"/>
            <a:ext cx="3208020" cy="5037667"/>
          </a:xfrm>
        </p:spPr>
        <p:txBody>
          <a:bodyPr lIns="20856" rIns="20856"/>
          <a:lstStyle>
            <a:lvl1pPr marL="0" indent="0" algn="l">
              <a:buNone/>
              <a:defRPr sz="1600"/>
            </a:lvl1pPr>
            <a:lvl2pPr indent="0" algn="l">
              <a:buNone/>
              <a:defRPr sz="1400"/>
            </a:lvl2pPr>
            <a:lvl3pPr indent="0" algn="l">
              <a:buNone/>
              <a:defRPr sz="1100"/>
            </a:lvl3pPr>
            <a:lvl4pPr indent="0" algn="l">
              <a:buNone/>
              <a:defRPr sz="1000"/>
            </a:lvl4pPr>
            <a:lvl5pPr indent="0" algn="l">
              <a:buNone/>
              <a:defRPr sz="10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180822" y="1847144"/>
            <a:ext cx="5977908" cy="5037667"/>
          </a:xfrm>
        </p:spPr>
        <p:txBody>
          <a:bodyPr tIns="0"/>
          <a:lstStyle>
            <a:lvl1pPr>
              <a:defRPr sz="3200"/>
            </a:lvl1pPr>
            <a:lvl2pPr>
              <a:defRPr sz="3000"/>
            </a:lvl2pPr>
            <a:lvl3pPr>
              <a:defRPr sz="2700"/>
            </a:lvl3pPr>
            <a:lvl4pPr>
              <a:defRPr sz="2300"/>
            </a:lvl4pPr>
            <a:lvl5pPr>
              <a:defRPr sz="21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BC5961EC-3EC8-4EB4-B582-2BD45AD33584}" type="datetime1">
              <a:rPr lang="en-US" smtClean="0"/>
              <a:pPr/>
              <a:t>11/11/2016</a:t>
            </a:fld>
            <a:endParaRPr lang="en-US" dirty="0"/>
          </a:p>
        </p:txBody>
      </p:sp>
      <p:sp>
        <p:nvSpPr>
          <p:cNvPr id="6" name="Segnaposto piè di pagina 5"/>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7" name="Segnaposto numero diapositiva 6"/>
          <p:cNvSpPr>
            <a:spLocks noGrp="1"/>
          </p:cNvSpPr>
          <p:nvPr>
            <p:ph type="sldNum" sz="quarter" idx="12"/>
          </p:nvPr>
        </p:nvSpPr>
        <p:spPr/>
        <p:txBody>
          <a:bodyPr/>
          <a:lstStyle/>
          <a:p>
            <a:fld id="{B6F15528-21DE-4FAA-801E-634DDDAF4B2B}"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702172" y="1220937"/>
            <a:ext cx="6148705" cy="45339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4278" tIns="52139" rIns="104278" bIns="52139" rtlCol="0" anchor="ctr"/>
          <a:lstStyle/>
          <a:p>
            <a:pPr algn="ctr" eaLnBrk="1" latinLnBrk="0" hangingPunct="1"/>
            <a:endParaRPr kumimoji="0" lang="en-US" dirty="0"/>
          </a:p>
        </p:txBody>
      </p:sp>
      <p:sp>
        <p:nvSpPr>
          <p:cNvPr id="12" name="Triangolo rettangolo 11"/>
          <p:cNvSpPr/>
          <p:nvPr/>
        </p:nvSpPr>
        <p:spPr>
          <a:xfrm rot="420000" flipV="1">
            <a:off x="9360390" y="5905671"/>
            <a:ext cx="181788" cy="17128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4278" tIns="52139" rIns="104278" bIns="52139" rtlCol="0" anchor="ctr"/>
          <a:lstStyle/>
          <a:p>
            <a:pPr algn="ctr" eaLnBrk="1" latinLnBrk="0" hangingPunct="1"/>
            <a:endParaRPr kumimoji="0" lang="en-US" dirty="0"/>
          </a:p>
        </p:txBody>
      </p:sp>
      <p:sp>
        <p:nvSpPr>
          <p:cNvPr id="2" name="Titolo 1"/>
          <p:cNvSpPr>
            <a:spLocks noGrp="1"/>
          </p:cNvSpPr>
          <p:nvPr>
            <p:ph type="title"/>
          </p:nvPr>
        </p:nvSpPr>
        <p:spPr>
          <a:xfrm>
            <a:off x="712893" y="1296876"/>
            <a:ext cx="2587803" cy="1743814"/>
          </a:xfrm>
        </p:spPr>
        <p:txBody>
          <a:bodyPr vert="horz" lIns="52139" tIns="52139" rIns="52139" bIns="52139" anchor="b"/>
          <a:lstStyle>
            <a:lvl1pPr algn="l">
              <a:buNone/>
              <a:defRPr sz="23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712894" y="3116902"/>
            <a:ext cx="2584238" cy="2401288"/>
          </a:xfrm>
        </p:spPr>
        <p:txBody>
          <a:bodyPr lIns="72995" rIns="52139" bIns="52139" anchor="t"/>
          <a:lstStyle>
            <a:lvl1pPr marL="0" indent="0" algn="l">
              <a:spcBef>
                <a:spcPts val="285"/>
              </a:spcBef>
              <a:buFontTx/>
              <a:buNone/>
              <a:defRPr sz="1500"/>
            </a:lvl1pPr>
            <a:lvl2pPr>
              <a:defRPr sz="1400"/>
            </a:lvl2pPr>
            <a:lvl3pPr>
              <a:defRPr sz="1100"/>
            </a:lvl3pPr>
            <a:lvl4pPr>
              <a:defRPr sz="1000"/>
            </a:lvl4pPr>
            <a:lvl5pPr>
              <a:defRPr sz="10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DC5A8ED-5880-4B91-BCC7-F0D96C11583F}" type="datetime1">
              <a:rPr lang="en-US" smtClean="0"/>
              <a:pPr/>
              <a:t>11/11/2016</a:t>
            </a:fld>
            <a:endParaRPr lang="en-US" dirty="0"/>
          </a:p>
        </p:txBody>
      </p:sp>
      <p:sp>
        <p:nvSpPr>
          <p:cNvPr id="6" name="Segnaposto piè di pagina 5"/>
          <p:cNvSpPr>
            <a:spLocks noGrp="1"/>
          </p:cNvSpPr>
          <p:nvPr>
            <p:ph type="ftr" sz="quarter" idx="11"/>
          </p:nvPr>
        </p:nvSpPr>
        <p:spPr/>
        <p:txBody>
          <a:body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7" name="Segnaposto numero diapositiva 6"/>
          <p:cNvSpPr>
            <a:spLocks noGrp="1"/>
          </p:cNvSpPr>
          <p:nvPr>
            <p:ph type="sldNum" sz="quarter" idx="12"/>
          </p:nvPr>
        </p:nvSpPr>
        <p:spPr>
          <a:xfrm>
            <a:off x="9445837" y="7003756"/>
            <a:ext cx="712893" cy="402314"/>
          </a:xfrm>
        </p:spPr>
        <p:txBody>
          <a:bodyPr/>
          <a:lstStyle/>
          <a:p>
            <a:fld id="{B6F15528-21DE-4FAA-801E-634DDDAF4B2B}" type="slidenum">
              <a:rPr lang="it-IT" smtClean="0"/>
              <a:pPr/>
              <a:t>‹N›</a:t>
            </a:fld>
            <a:endParaRPr lang="it-IT" dirty="0"/>
          </a:p>
        </p:txBody>
      </p:sp>
      <p:sp>
        <p:nvSpPr>
          <p:cNvPr id="3" name="Segnaposto immagine 2"/>
          <p:cNvSpPr>
            <a:spLocks noGrp="1"/>
          </p:cNvSpPr>
          <p:nvPr>
            <p:ph type="pic" idx="1"/>
          </p:nvPr>
        </p:nvSpPr>
        <p:spPr>
          <a:xfrm rot="420000">
            <a:off x="4076441" y="1321690"/>
            <a:ext cx="5400167" cy="4332393"/>
          </a:xfrm>
          <a:prstGeom prst="rect">
            <a:avLst/>
          </a:prstGeom>
          <a:solidFill>
            <a:schemeClr val="bg2"/>
          </a:solidFill>
          <a:ln w="3000" cap="rnd">
            <a:solidFill>
              <a:srgbClr val="C0C0C0"/>
            </a:solidFill>
            <a:round/>
          </a:ln>
          <a:effectLst/>
        </p:spPr>
        <p:txBody>
          <a:bodyPr/>
          <a:lstStyle>
            <a:lvl1pPr marL="0" indent="0">
              <a:buNone/>
              <a:defRPr sz="3600"/>
            </a:lvl1pPr>
          </a:lstStyle>
          <a:p>
            <a:r>
              <a:rPr kumimoji="0" lang="it-IT" dirty="0" smtClean="0"/>
              <a:t>Fare clic sull'icona per inserire un'immagine</a:t>
            </a:r>
            <a:endParaRPr kumimoji="0" lang="en-US" dirty="0"/>
          </a:p>
        </p:txBody>
      </p:sp>
      <p:sp>
        <p:nvSpPr>
          <p:cNvPr id="10" name="Figura a mano libera 9"/>
          <p:cNvSpPr>
            <a:spLocks/>
          </p:cNvSpPr>
          <p:nvPr/>
        </p:nvSpPr>
        <p:spPr bwMode="auto">
          <a:xfrm flipV="1">
            <a:off x="-11139" y="6409031"/>
            <a:ext cx="10715678" cy="1147469"/>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4278" tIns="52139" rIns="104278" bIns="52139"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igura a mano libera 10"/>
          <p:cNvSpPr>
            <a:spLocks/>
          </p:cNvSpPr>
          <p:nvPr/>
        </p:nvSpPr>
        <p:spPr bwMode="auto">
          <a:xfrm flipV="1">
            <a:off x="5123921" y="6853326"/>
            <a:ext cx="5569479" cy="703174"/>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4278" tIns="52139" rIns="104278" bIns="52139"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11139" y="-7872"/>
            <a:ext cx="10715678" cy="1147469"/>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4278" tIns="52139" rIns="104278" bIns="52139" anchor="t" compatLnSpc="1"/>
          <a:lstStyle/>
          <a:p>
            <a:pPr marL="0" algn="l" rtl="0" eaLnBrk="1" latinLnBrk="0" hangingPunct="1"/>
            <a:endParaRPr kumimoji="0" lang="en-US" dirty="0">
              <a:solidFill>
                <a:schemeClr val="tx1"/>
              </a:solidFill>
              <a:latin typeface="+mn-lt"/>
              <a:ea typeface="+mn-ea"/>
              <a:cs typeface="+mn-cs"/>
            </a:endParaRPr>
          </a:p>
        </p:txBody>
      </p:sp>
      <p:sp>
        <p:nvSpPr>
          <p:cNvPr id="8" name="Figura a mano libera 7"/>
          <p:cNvSpPr>
            <a:spLocks/>
          </p:cNvSpPr>
          <p:nvPr/>
        </p:nvSpPr>
        <p:spPr bwMode="auto">
          <a:xfrm>
            <a:off x="5123921" y="-7871"/>
            <a:ext cx="5569479" cy="703174"/>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4278" tIns="52139" rIns="104278" bIns="52139" anchor="t" compatLnSpc="1"/>
          <a:lstStyle/>
          <a:p>
            <a:pPr marL="0" algn="l" rtl="0" eaLnBrk="1" latinLnBrk="0" hangingPunct="1"/>
            <a:endParaRPr kumimoji="0" lang="en-US" dirty="0">
              <a:solidFill>
                <a:schemeClr val="tx1"/>
              </a:solidFill>
              <a:latin typeface="+mn-lt"/>
              <a:ea typeface="+mn-ea"/>
              <a:cs typeface="+mn-cs"/>
            </a:endParaRPr>
          </a:p>
        </p:txBody>
      </p:sp>
      <p:sp>
        <p:nvSpPr>
          <p:cNvPr id="9" name="Segnaposto titolo 8"/>
          <p:cNvSpPr>
            <a:spLocks noGrp="1"/>
          </p:cNvSpPr>
          <p:nvPr>
            <p:ph type="title"/>
          </p:nvPr>
        </p:nvSpPr>
        <p:spPr>
          <a:xfrm>
            <a:off x="534670" y="775801"/>
            <a:ext cx="9624060" cy="1259417"/>
          </a:xfrm>
          <a:prstGeom prst="rect">
            <a:avLst/>
          </a:prstGeom>
        </p:spPr>
        <p:txBody>
          <a:bodyPr vert="horz" lIns="0" tIns="52139"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534670" y="2132612"/>
            <a:ext cx="9624060" cy="4836160"/>
          </a:xfrm>
          <a:prstGeom prst="rect">
            <a:avLst/>
          </a:prstGeom>
        </p:spPr>
        <p:txBody>
          <a:bodyPr vert="horz" lIns="104278" tIns="52139" rIns="104278" bIns="52139">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534670" y="7003756"/>
            <a:ext cx="2495127" cy="402314"/>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fld id="{C3ED5FAF-CF4D-4B40-980E-2B5751DEA040}" type="datetime1">
              <a:rPr lang="en-US" smtClean="0"/>
              <a:pPr/>
              <a:t>11/11/2016</a:t>
            </a:fld>
            <a:endParaRPr lang="en-US" dirty="0"/>
          </a:p>
        </p:txBody>
      </p:sp>
      <p:sp>
        <p:nvSpPr>
          <p:cNvPr id="22" name="Segnaposto piè di pagina 21"/>
          <p:cNvSpPr>
            <a:spLocks noGrp="1"/>
          </p:cNvSpPr>
          <p:nvPr>
            <p:ph type="ftr" sz="quarter" idx="3"/>
          </p:nvPr>
        </p:nvSpPr>
        <p:spPr>
          <a:xfrm>
            <a:off x="3118909" y="7003756"/>
            <a:ext cx="3920913" cy="402314"/>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r>
              <a:rPr lang="it-IT" dirty="0" err="1" smtClean="0"/>
              <a:t>Rag.Barbara</a:t>
            </a:r>
            <a:r>
              <a:rPr lang="it-IT" dirty="0" smtClean="0"/>
              <a:t> </a:t>
            </a:r>
            <a:r>
              <a:rPr lang="it-IT" dirty="0" err="1" smtClean="0"/>
              <a:t>BorgnoliArezzo</a:t>
            </a:r>
            <a:r>
              <a:rPr lang="it-IT" dirty="0" smtClean="0"/>
              <a:t>, 11/</a:t>
            </a:r>
            <a:r>
              <a:rPr lang="it-IT" dirty="0" err="1" smtClean="0"/>
              <a:t>11</a:t>
            </a:r>
            <a:r>
              <a:rPr lang="it-IT" dirty="0" smtClean="0"/>
              <a:t>/2016 - </a:t>
            </a:r>
            <a:r>
              <a:rPr lang="it-IT" dirty="0" err="1" smtClean="0"/>
              <a:t>Rag.Barbara</a:t>
            </a:r>
            <a:r>
              <a:rPr lang="it-IT" dirty="0" smtClean="0"/>
              <a:t> Borgnoli</a:t>
            </a:r>
            <a:endParaRPr lang="it-IT" dirty="0"/>
          </a:p>
        </p:txBody>
      </p:sp>
      <p:sp>
        <p:nvSpPr>
          <p:cNvPr id="18" name="Segnaposto numero diapositiva 17"/>
          <p:cNvSpPr>
            <a:spLocks noGrp="1"/>
          </p:cNvSpPr>
          <p:nvPr>
            <p:ph type="sldNum" sz="quarter" idx="4"/>
          </p:nvPr>
        </p:nvSpPr>
        <p:spPr>
          <a:xfrm>
            <a:off x="9267613" y="7003756"/>
            <a:ext cx="891117" cy="402314"/>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fld id="{B6F15528-21DE-4FAA-801E-634DDDAF4B2B}" type="slidenum">
              <a:rPr lang="it-IT" smtClean="0"/>
              <a:pPr/>
              <a:t>‹N›</a:t>
            </a:fld>
            <a:endParaRPr lang="it-IT" dirty="0"/>
          </a:p>
        </p:txBody>
      </p:sp>
      <p:grpSp>
        <p:nvGrpSpPr>
          <p:cNvPr id="2" name="Gruppo 1"/>
          <p:cNvGrpSpPr/>
          <p:nvPr/>
        </p:nvGrpSpPr>
        <p:grpSpPr>
          <a:xfrm>
            <a:off x="-22239" y="223023"/>
            <a:ext cx="10736141" cy="715349"/>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Lst>
  <p:hf sldNum="0" hdr="0" dt="0"/>
  <p:txStyles>
    <p:titleStyle>
      <a:lvl1pPr algn="l" rtl="0" eaLnBrk="1" latinLnBrk="0" hangingPunct="1">
        <a:spcBef>
          <a:spcPct val="0"/>
        </a:spcBef>
        <a:buNone/>
        <a:defRPr kumimoji="0" sz="5700" b="0" kern="1200">
          <a:ln>
            <a:noFill/>
          </a:ln>
          <a:solidFill>
            <a:schemeClr val="tx2"/>
          </a:solidFill>
          <a:effectLst/>
          <a:latin typeface="+mj-lt"/>
          <a:ea typeface="+mj-ea"/>
          <a:cs typeface="+mj-cs"/>
        </a:defRPr>
      </a:lvl1pPr>
    </p:titleStyle>
    <p:bodyStyle>
      <a:lvl1pPr marL="312835" indent="-312835" algn="l" rtl="0" eaLnBrk="1" latinLnBrk="0" hangingPunct="1">
        <a:spcBef>
          <a:spcPct val="20000"/>
        </a:spcBef>
        <a:buClr>
          <a:schemeClr val="accent3"/>
        </a:buClr>
        <a:buSzPct val="95000"/>
        <a:buFont typeface="Wingdings 2"/>
        <a:buChar char=""/>
        <a:defRPr kumimoji="0" sz="3000" kern="1200">
          <a:solidFill>
            <a:schemeClr val="tx1"/>
          </a:solidFill>
          <a:latin typeface="+mn-lt"/>
          <a:ea typeface="+mn-ea"/>
          <a:cs typeface="+mn-cs"/>
        </a:defRPr>
      </a:lvl1pPr>
      <a:lvl2pPr marL="729947" indent="-281551"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2pPr>
      <a:lvl3pPr marL="1042782" indent="-281551" algn="l" rtl="0" eaLnBrk="1" latinLnBrk="0" hangingPunct="1">
        <a:spcBef>
          <a:spcPct val="20000"/>
        </a:spcBef>
        <a:buClr>
          <a:schemeClr val="accent2"/>
        </a:buClr>
        <a:buSzPct val="70000"/>
        <a:buFont typeface="Wingdings 2"/>
        <a:buChar char=""/>
        <a:defRPr kumimoji="0" sz="2400" kern="1200">
          <a:solidFill>
            <a:schemeClr val="tx1"/>
          </a:solidFill>
          <a:latin typeface="+mn-lt"/>
          <a:ea typeface="+mn-ea"/>
          <a:cs typeface="+mn-cs"/>
        </a:defRPr>
      </a:lvl3pPr>
      <a:lvl4pPr marL="1355616" indent="-239840" algn="l" rtl="0" eaLnBrk="1" latinLnBrk="0" hangingPunct="1">
        <a:spcBef>
          <a:spcPct val="20000"/>
        </a:spcBef>
        <a:buClr>
          <a:schemeClr val="accent3"/>
        </a:buClr>
        <a:buSzPct val="65000"/>
        <a:buFont typeface="Wingdings 2"/>
        <a:buChar char=""/>
        <a:defRPr kumimoji="0" sz="2300" kern="1200">
          <a:solidFill>
            <a:schemeClr val="tx1"/>
          </a:solidFill>
          <a:latin typeface="+mn-lt"/>
          <a:ea typeface="+mn-ea"/>
          <a:cs typeface="+mn-cs"/>
        </a:defRPr>
      </a:lvl4pPr>
      <a:lvl5pPr marL="1668451" indent="-239840" algn="l" rtl="0" eaLnBrk="1" latinLnBrk="0" hangingPunct="1">
        <a:spcBef>
          <a:spcPct val="20000"/>
        </a:spcBef>
        <a:buClr>
          <a:schemeClr val="accent4"/>
        </a:buClr>
        <a:buSzPct val="65000"/>
        <a:buFont typeface="Wingdings 2"/>
        <a:buChar char=""/>
        <a:defRPr kumimoji="0" sz="2300" kern="1200">
          <a:solidFill>
            <a:schemeClr val="tx1"/>
          </a:solidFill>
          <a:latin typeface="+mn-lt"/>
          <a:ea typeface="+mn-ea"/>
          <a:cs typeface="+mn-cs"/>
        </a:defRPr>
      </a:lvl5pPr>
      <a:lvl6pPr marL="1981285" indent="-239840"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189842" indent="-208556"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502676" indent="-208556"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815511" indent="-208556" algn="l" rtl="0" eaLnBrk="1" latinLnBrk="0" hangingPunct="1">
        <a:spcBef>
          <a:spcPct val="20000"/>
        </a:spcBef>
        <a:buClr>
          <a:schemeClr val="tx2"/>
        </a:buClr>
        <a:buFontTx/>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1391" algn="l" rtl="0" eaLnBrk="1" latinLnBrk="0" hangingPunct="1">
        <a:defRPr kumimoji="0" kern="1200">
          <a:solidFill>
            <a:schemeClr val="tx1"/>
          </a:solidFill>
          <a:latin typeface="+mn-lt"/>
          <a:ea typeface="+mn-ea"/>
          <a:cs typeface="+mn-cs"/>
        </a:defRPr>
      </a:lvl2pPr>
      <a:lvl3pPr marL="1042782" algn="l" rtl="0" eaLnBrk="1" latinLnBrk="0" hangingPunct="1">
        <a:defRPr kumimoji="0" kern="1200">
          <a:solidFill>
            <a:schemeClr val="tx1"/>
          </a:solidFill>
          <a:latin typeface="+mn-lt"/>
          <a:ea typeface="+mn-ea"/>
          <a:cs typeface="+mn-cs"/>
        </a:defRPr>
      </a:lvl3pPr>
      <a:lvl4pPr marL="1564173" algn="l" rtl="0" eaLnBrk="1" latinLnBrk="0" hangingPunct="1">
        <a:defRPr kumimoji="0" kern="1200">
          <a:solidFill>
            <a:schemeClr val="tx1"/>
          </a:solidFill>
          <a:latin typeface="+mn-lt"/>
          <a:ea typeface="+mn-ea"/>
          <a:cs typeface="+mn-cs"/>
        </a:defRPr>
      </a:lvl4pPr>
      <a:lvl5pPr marL="2085564" algn="l" rtl="0" eaLnBrk="1" latinLnBrk="0" hangingPunct="1">
        <a:defRPr kumimoji="0" kern="1200">
          <a:solidFill>
            <a:schemeClr val="tx1"/>
          </a:solidFill>
          <a:latin typeface="+mn-lt"/>
          <a:ea typeface="+mn-ea"/>
          <a:cs typeface="+mn-cs"/>
        </a:defRPr>
      </a:lvl5pPr>
      <a:lvl6pPr marL="2606954" algn="l" rtl="0" eaLnBrk="1" latinLnBrk="0" hangingPunct="1">
        <a:defRPr kumimoji="0" kern="1200">
          <a:solidFill>
            <a:schemeClr val="tx1"/>
          </a:solidFill>
          <a:latin typeface="+mn-lt"/>
          <a:ea typeface="+mn-ea"/>
          <a:cs typeface="+mn-cs"/>
        </a:defRPr>
      </a:lvl6pPr>
      <a:lvl7pPr marL="3128345" algn="l" rtl="0" eaLnBrk="1" latinLnBrk="0" hangingPunct="1">
        <a:defRPr kumimoji="0" kern="1200">
          <a:solidFill>
            <a:schemeClr val="tx1"/>
          </a:solidFill>
          <a:latin typeface="+mn-lt"/>
          <a:ea typeface="+mn-ea"/>
          <a:cs typeface="+mn-cs"/>
        </a:defRPr>
      </a:lvl7pPr>
      <a:lvl8pPr marL="3649736" algn="l" rtl="0" eaLnBrk="1" latinLnBrk="0" hangingPunct="1">
        <a:defRPr kumimoji="0" kern="1200">
          <a:solidFill>
            <a:schemeClr val="tx1"/>
          </a:solidFill>
          <a:latin typeface="+mn-lt"/>
          <a:ea typeface="+mn-ea"/>
          <a:cs typeface="+mn-cs"/>
        </a:defRPr>
      </a:lvl8pPr>
      <a:lvl9pPr marL="417112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099" y="2342515"/>
            <a:ext cx="8964295" cy="1477328"/>
          </a:xfrm>
        </p:spPr>
        <p:txBody>
          <a:bodyPr>
            <a:normAutofit fontScale="90000"/>
          </a:bodyPr>
          <a:lstStyle/>
          <a:p>
            <a:pPr algn="ctr"/>
            <a:r>
              <a:rPr lang="it-IT" sz="3200" b="1" kern="1200" spc="-10" dirty="0" smtClean="0">
                <a:ea typeface="+mn-ea"/>
              </a:rPr>
              <a:t/>
            </a:r>
            <a:br>
              <a:rPr lang="it-IT" sz="3200" b="1" kern="1200"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spc="-10" dirty="0" smtClean="0">
                <a:ea typeface="+mn-ea"/>
              </a:rPr>
              <a:t/>
            </a:r>
            <a:br>
              <a:rPr lang="it-IT" sz="3200" b="1" spc="-10" dirty="0" smtClean="0">
                <a:ea typeface="+mn-ea"/>
              </a:rPr>
            </a:br>
            <a:r>
              <a:rPr lang="it-IT" sz="3200" b="1" spc="-10" dirty="0">
                <a:ea typeface="+mn-ea"/>
              </a:rPr>
              <a:t/>
            </a:r>
            <a:br>
              <a:rPr lang="it-IT" sz="3200" b="1" spc="-10" dirty="0">
                <a:ea typeface="+mn-ea"/>
              </a:rPr>
            </a:br>
            <a:r>
              <a:rPr lang="it-IT" sz="3200" b="1" kern="1200" spc="-10" dirty="0" smtClean="0">
                <a:ea typeface="+mn-ea"/>
              </a:rPr>
              <a:t>COSTITUZIONE</a:t>
            </a:r>
            <a:r>
              <a:rPr lang="it-IT" b="1" dirty="0" smtClean="0"/>
              <a:t> </a:t>
            </a:r>
            <a:r>
              <a:rPr lang="it-IT" sz="3200" b="1" dirty="0" smtClean="0"/>
              <a:t>DI ASSOCIAZIONE PROFESSIONALE</a:t>
            </a:r>
            <a:br>
              <a:rPr lang="it-IT" sz="3200" b="1" dirty="0" smtClean="0"/>
            </a:br>
            <a:r>
              <a:rPr lang="it-IT" sz="3200" b="1" dirty="0" smtClean="0"/>
              <a:t> E SOCIETA’ TRA PROFESSIONISTI:</a:t>
            </a:r>
            <a:br>
              <a:rPr lang="it-IT" sz="3200" b="1" dirty="0" smtClean="0"/>
            </a:br>
            <a:r>
              <a:rPr lang="it-IT" sz="3200" b="1" dirty="0" smtClean="0"/>
              <a:t> QUALCHE ELEMENTO A CONFRONTO </a:t>
            </a:r>
            <a:endParaRPr lang="it-IT" sz="3200" b="1" dirty="0"/>
          </a:p>
        </p:txBody>
      </p:sp>
      <p:sp>
        <p:nvSpPr>
          <p:cNvPr id="3" name="Segnaposto piè di pagina 2"/>
          <p:cNvSpPr>
            <a:spLocks noGrp="1"/>
          </p:cNvSpPr>
          <p:nvPr>
            <p:ph type="ftr" sz="quarter" idx="11"/>
          </p:nvPr>
        </p:nvSpPr>
        <p:spPr>
          <a:xfrm>
            <a:off x="3118909" y="6445250"/>
            <a:ext cx="6494991" cy="960820"/>
          </a:xfrm>
        </p:spPr>
        <p:txBody>
          <a:bodyPr/>
          <a:lstStyle/>
          <a:p>
            <a:pPr algn="r"/>
            <a:r>
              <a:rPr lang="it-IT" b="1" dirty="0" smtClean="0">
                <a:solidFill>
                  <a:schemeClr val="tx2"/>
                </a:solidFill>
              </a:rPr>
              <a:t>Arezzo 11/</a:t>
            </a:r>
            <a:r>
              <a:rPr lang="it-IT" b="1" dirty="0" err="1" smtClean="0">
                <a:solidFill>
                  <a:schemeClr val="tx2"/>
                </a:solidFill>
              </a:rPr>
              <a:t>11</a:t>
            </a:r>
            <a:r>
              <a:rPr lang="it-IT" b="1" dirty="0" smtClean="0">
                <a:solidFill>
                  <a:schemeClr val="tx2"/>
                </a:solidFill>
              </a:rPr>
              <a:t>/2016  - Commissione Area Deontologica Professionale e Organizzazione dello Studio - Barbara Borgnoli </a:t>
            </a:r>
          </a:p>
          <a:p>
            <a:pPr algn="r"/>
            <a:r>
              <a:rPr lang="it-IT" b="1" dirty="0" smtClean="0">
                <a:solidFill>
                  <a:schemeClr val="tx2"/>
                </a:solidFill>
              </a:rPr>
              <a:t>Ordine Dottori Commercialisti ed Esperti Contabili di Arezzo</a:t>
            </a:r>
          </a:p>
          <a:p>
            <a:endParaRPr lang="it-IT"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Associazione Professionale: Reddito di Lavoro Autonomo</a:t>
            </a:r>
            <a:endParaRPr lang="it-IT" sz="3200" b="1" dirty="0"/>
          </a:p>
        </p:txBody>
      </p:sp>
      <p:sp>
        <p:nvSpPr>
          <p:cNvPr id="3" name="Segnaposto contenuto 2"/>
          <p:cNvSpPr>
            <a:spLocks noGrp="1"/>
          </p:cNvSpPr>
          <p:nvPr>
            <p:ph idx="1"/>
          </p:nvPr>
        </p:nvSpPr>
        <p:spPr/>
        <p:txBody>
          <a:bodyPr/>
          <a:lstStyle/>
          <a:p>
            <a:pPr indent="0" algn="just">
              <a:buNone/>
            </a:pPr>
            <a:r>
              <a:rPr lang="it-IT" sz="2400" dirty="0" smtClean="0">
                <a:latin typeface="+mj-lt"/>
              </a:rPr>
              <a:t>Il Reddito Prodotto dall’Associazione Professionale è senza dubbio riconosciuto quale Reddito di Lavoro Autonomo per cui:</a:t>
            </a:r>
          </a:p>
          <a:p>
            <a:pPr indent="0" algn="just">
              <a:buNone/>
            </a:pPr>
            <a:endParaRPr lang="it-IT" sz="2400" dirty="0" smtClean="0">
              <a:latin typeface="+mj-lt"/>
            </a:endParaRPr>
          </a:p>
          <a:p>
            <a:pPr>
              <a:buNone/>
            </a:pPr>
            <a:r>
              <a:rPr lang="it-IT" sz="2800" b="1" u="sng" dirty="0" smtClean="0">
                <a:latin typeface="+mj-lt"/>
              </a:rPr>
              <a:t>E’ disciplinato dall’Art. 54 del </a:t>
            </a:r>
            <a:r>
              <a:rPr lang="it-IT" sz="2800" b="1" u="sng" dirty="0" err="1" smtClean="0">
                <a:latin typeface="+mj-lt"/>
              </a:rPr>
              <a:t>Tuir</a:t>
            </a:r>
            <a:r>
              <a:rPr lang="it-IT" sz="2800" b="1" u="sng" dirty="0" smtClean="0">
                <a:latin typeface="+mj-lt"/>
              </a:rPr>
              <a:t> e determinato secondo il            criterio di cassa:  (Compensi incassati – Spese pagate)</a:t>
            </a:r>
          </a:p>
          <a:p>
            <a:pPr>
              <a:buNone/>
            </a:pPr>
            <a:endParaRPr lang="it-IT" sz="2800" b="1" u="sng" dirty="0" smtClean="0">
              <a:latin typeface="+mj-lt"/>
            </a:endParaRPr>
          </a:p>
          <a:p>
            <a:pPr>
              <a:buNone/>
            </a:pPr>
            <a:endParaRPr lang="it-IT" sz="2800" b="1" u="sng" dirty="0" smtClean="0">
              <a:latin typeface="+mj-lt"/>
            </a:endParaRPr>
          </a:p>
          <a:p>
            <a:pPr>
              <a:buNone/>
            </a:pPr>
            <a:endParaRPr lang="it-IT" sz="2800" b="1" u="sng" dirty="0" smtClean="0">
              <a:latin typeface="+mj-lt"/>
            </a:endParaRPr>
          </a:p>
          <a:p>
            <a:pPr>
              <a:buNone/>
            </a:pPr>
            <a:endParaRPr lang="it-IT" sz="2800" b="1" u="sng" dirty="0" smtClean="0">
              <a:latin typeface="+mj-lt"/>
            </a:endParaRPr>
          </a:p>
          <a:p>
            <a:pPr algn="r">
              <a:buNone/>
            </a:pPr>
            <a:r>
              <a:rPr lang="it-IT" sz="2800" b="1" u="sng" dirty="0" smtClean="0">
                <a:solidFill>
                  <a:schemeClr val="tx2"/>
                </a:solidFill>
                <a:latin typeface="+mj-lt"/>
              </a:rPr>
              <a:t>…. E QUELLO DELLE SOCIETA’ TRA PROFESSIONISTI ?</a:t>
            </a:r>
          </a:p>
          <a:p>
            <a:pPr>
              <a:buNone/>
            </a:pPr>
            <a:endParaRPr lang="it-IT" sz="2800" b="1" u="sng" dirty="0" smtClean="0">
              <a:latin typeface="+mj-lt"/>
            </a:endParaRPr>
          </a:p>
          <a:p>
            <a:pPr>
              <a:buNone/>
            </a:pPr>
            <a:endParaRPr lang="it-IT" sz="2800" b="1" u="sng" dirty="0" smtClean="0">
              <a:latin typeface="+mj-lt"/>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93900" y="1720850"/>
            <a:ext cx="7140575" cy="2264723"/>
          </a:xfrm>
          <a:prstGeom prst="rect">
            <a:avLst/>
          </a:prstGeom>
        </p:spPr>
        <p:txBody>
          <a:bodyPr vert="horz" wrap="square" lIns="0" tIns="0" rIns="0" bIns="0" rtlCol="0">
            <a:spAutoFit/>
          </a:bodyPr>
          <a:lstStyle/>
          <a:p>
            <a:pPr marL="12700" marR="5080" indent="255904" algn="just">
              <a:lnSpc>
                <a:spcPct val="100000"/>
              </a:lnSpc>
            </a:pPr>
            <a:r>
              <a:rPr lang="it-IT" sz="2400" b="1" u="sng" spc="-25" dirty="0" smtClean="0">
                <a:latin typeface="Calibri"/>
                <a:cs typeface="Calibri"/>
              </a:rPr>
              <a:t>E’ sorta la necessità di interpretare in base all’analisi dei presupposti su cui si fonda la disciplina delle STP</a:t>
            </a:r>
            <a:r>
              <a:rPr lang="it-IT" sz="2400" u="sng" spc="-25" dirty="0" smtClean="0">
                <a:latin typeface="Calibri"/>
                <a:cs typeface="Calibri"/>
              </a:rPr>
              <a:t>:</a:t>
            </a:r>
          </a:p>
          <a:p>
            <a:pPr>
              <a:lnSpc>
                <a:spcPct val="100000"/>
              </a:lnSpc>
              <a:spcBef>
                <a:spcPts val="52"/>
              </a:spcBef>
            </a:pPr>
            <a:endParaRPr sz="3200" dirty="0">
              <a:latin typeface="Times New Roman"/>
              <a:cs typeface="Times New Roman"/>
            </a:endParaRPr>
          </a:p>
          <a:p>
            <a:pPr marL="419100">
              <a:lnSpc>
                <a:spcPct val="100000"/>
              </a:lnSpc>
            </a:pPr>
            <a:r>
              <a:rPr sz="2400" dirty="0">
                <a:solidFill>
                  <a:srgbClr val="00007F"/>
                </a:solidFill>
                <a:latin typeface="Arial"/>
                <a:cs typeface="Arial"/>
              </a:rPr>
              <a:t>-</a:t>
            </a:r>
            <a:r>
              <a:rPr sz="2400" spc="-125" dirty="0">
                <a:solidFill>
                  <a:srgbClr val="00007F"/>
                </a:solidFill>
                <a:latin typeface="Arial"/>
                <a:cs typeface="Arial"/>
              </a:rPr>
              <a:t> </a:t>
            </a:r>
            <a:r>
              <a:rPr lang="it-IT" sz="2400" spc="-125" dirty="0" smtClean="0">
                <a:solidFill>
                  <a:srgbClr val="00007F"/>
                </a:solidFill>
                <a:latin typeface="Arial"/>
                <a:cs typeface="Arial"/>
              </a:rPr>
              <a:t> </a:t>
            </a:r>
            <a:r>
              <a:rPr lang="it-IT" sz="2400" dirty="0" smtClean="0">
                <a:latin typeface="Calibri"/>
                <a:cs typeface="Calibri"/>
              </a:rPr>
              <a:t>Presupposto </a:t>
            </a:r>
            <a:r>
              <a:rPr lang="it-IT" sz="2400" b="1" dirty="0" smtClean="0">
                <a:latin typeface="Calibri"/>
                <a:cs typeface="Calibri"/>
              </a:rPr>
              <a:t>Soggettivo</a:t>
            </a:r>
            <a:r>
              <a:rPr lang="it-IT" sz="2400" dirty="0" smtClean="0">
                <a:latin typeface="Calibri"/>
                <a:cs typeface="Calibri"/>
              </a:rPr>
              <a:t> </a:t>
            </a:r>
            <a:endParaRPr sz="2400" dirty="0">
              <a:latin typeface="Calibri"/>
              <a:cs typeface="Calibri"/>
            </a:endParaRPr>
          </a:p>
          <a:p>
            <a:pPr marL="419100">
              <a:spcBef>
                <a:spcPts val="2175"/>
              </a:spcBef>
            </a:pPr>
            <a:r>
              <a:rPr sz="2400" dirty="0" smtClean="0">
                <a:latin typeface="Calibri"/>
                <a:cs typeface="Calibri"/>
              </a:rPr>
              <a:t>- </a:t>
            </a:r>
            <a:r>
              <a:rPr lang="it-IT" sz="2400" dirty="0" smtClean="0">
                <a:latin typeface="Calibri"/>
                <a:cs typeface="Calibri"/>
              </a:rPr>
              <a:t> </a:t>
            </a:r>
            <a:r>
              <a:rPr lang="it-IT" sz="2400" dirty="0">
                <a:latin typeface="Calibri"/>
                <a:cs typeface="Calibri"/>
              </a:rPr>
              <a:t>Presupposto </a:t>
            </a:r>
            <a:r>
              <a:rPr lang="it-IT" sz="2400" b="1" dirty="0">
                <a:latin typeface="Calibri"/>
                <a:cs typeface="Calibri"/>
              </a:rPr>
              <a:t>Oggettivo</a:t>
            </a:r>
            <a:endParaRPr sz="2400" b="1" dirty="0">
              <a:latin typeface="Calibri"/>
              <a:cs typeface="Calibri"/>
            </a:endParaRPr>
          </a:p>
        </p:txBody>
      </p:sp>
    </p:spTree>
    <p:extLst>
      <p:ext uri="{BB962C8B-B14F-4D97-AF65-F5344CB8AC3E}">
        <p14:creationId xmlns:p14="http://schemas.microsoft.com/office/powerpoint/2010/main" val="3158679565"/>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6100" y="1035050"/>
            <a:ext cx="9067800" cy="6360716"/>
          </a:xfrm>
          <a:prstGeom prst="rect">
            <a:avLst/>
          </a:prstGeom>
        </p:spPr>
        <p:txBody>
          <a:bodyPr vert="horz" wrap="square" lIns="0" tIns="0" rIns="0" bIns="0" rtlCol="0">
            <a:spAutoFit/>
          </a:bodyPr>
          <a:lstStyle/>
          <a:p>
            <a:pPr marL="12700" algn="just"/>
            <a:r>
              <a:rPr sz="2000" b="1" u="heavy" spc="-20" dirty="0">
                <a:latin typeface="Calibri"/>
                <a:cs typeface="Calibri"/>
              </a:rPr>
              <a:t>PRESUPPOSTO SOGGETTIVO</a:t>
            </a:r>
          </a:p>
          <a:p>
            <a:pPr marL="12700" algn="just"/>
            <a:r>
              <a:rPr sz="2000" b="1" u="heavy" spc="-20" dirty="0">
                <a:latin typeface="Calibri"/>
                <a:cs typeface="Calibri"/>
              </a:rPr>
              <a:t>(Focus sul soggetto che esercita l’attività)</a:t>
            </a:r>
          </a:p>
          <a:p>
            <a:pPr marL="12700" marR="5080" algn="just">
              <a:lnSpc>
                <a:spcPct val="100000"/>
              </a:lnSpc>
              <a:spcBef>
                <a:spcPts val="1595"/>
              </a:spcBef>
            </a:pPr>
            <a:r>
              <a:rPr lang="it-IT" sz="2000" spc="-125" dirty="0" smtClean="0">
                <a:solidFill>
                  <a:srgbClr val="00007F"/>
                </a:solidFill>
                <a:latin typeface="+mj-lt"/>
                <a:cs typeface="Arial"/>
              </a:rPr>
              <a:t>Dato che l</a:t>
            </a:r>
            <a:r>
              <a:rPr sz="2000" dirty="0" smtClean="0">
                <a:latin typeface="+mj-lt"/>
                <a:cs typeface="Calibri"/>
              </a:rPr>
              <a:t>a</a:t>
            </a:r>
            <a:r>
              <a:rPr sz="2000" spc="190" dirty="0" smtClean="0">
                <a:latin typeface="+mj-lt"/>
                <a:cs typeface="Times New Roman"/>
              </a:rPr>
              <a:t> </a:t>
            </a:r>
            <a:r>
              <a:rPr sz="2000" dirty="0">
                <a:latin typeface="+mj-lt"/>
                <a:cs typeface="Calibri"/>
              </a:rPr>
              <a:t>S</a:t>
            </a:r>
            <a:r>
              <a:rPr sz="2000" spc="-190" dirty="0">
                <a:latin typeface="+mj-lt"/>
                <a:cs typeface="Calibri"/>
              </a:rPr>
              <a:t>.</a:t>
            </a:r>
            <a:r>
              <a:rPr sz="2000" spc="-250" dirty="0">
                <a:latin typeface="+mj-lt"/>
                <a:cs typeface="Calibri"/>
              </a:rPr>
              <a:t>T</a:t>
            </a:r>
            <a:r>
              <a:rPr sz="2000" spc="-10" dirty="0">
                <a:latin typeface="+mj-lt"/>
                <a:cs typeface="Calibri"/>
              </a:rPr>
              <a:t>.</a:t>
            </a:r>
            <a:r>
              <a:rPr sz="2000" spc="-320" dirty="0">
                <a:latin typeface="+mj-lt"/>
                <a:cs typeface="Calibri"/>
              </a:rPr>
              <a:t>P</a:t>
            </a:r>
            <a:r>
              <a:rPr sz="2000" dirty="0">
                <a:latin typeface="+mj-lt"/>
                <a:cs typeface="Calibri"/>
              </a:rPr>
              <a:t>.</a:t>
            </a:r>
            <a:r>
              <a:rPr sz="2000" spc="185" dirty="0">
                <a:latin typeface="+mj-lt"/>
                <a:cs typeface="Times New Roman"/>
              </a:rPr>
              <a:t> </a:t>
            </a:r>
            <a:r>
              <a:rPr sz="2000" spc="-5" dirty="0">
                <a:latin typeface="+mj-lt"/>
                <a:cs typeface="Calibri"/>
              </a:rPr>
              <a:t>p</a:t>
            </a:r>
            <a:r>
              <a:rPr sz="2000" spc="10" dirty="0">
                <a:latin typeface="+mj-lt"/>
                <a:cs typeface="Calibri"/>
              </a:rPr>
              <a:t>u</a:t>
            </a:r>
            <a:r>
              <a:rPr sz="2000" dirty="0">
                <a:latin typeface="+mj-lt"/>
                <a:cs typeface="Calibri"/>
              </a:rPr>
              <a:t>ò</a:t>
            </a:r>
            <a:r>
              <a:rPr sz="2000" spc="185" dirty="0">
                <a:latin typeface="+mj-lt"/>
                <a:cs typeface="Times New Roman"/>
              </a:rPr>
              <a:t> </a:t>
            </a:r>
            <a:r>
              <a:rPr sz="2000" spc="-10" dirty="0" err="1">
                <a:latin typeface="+mj-lt"/>
                <a:cs typeface="Calibri"/>
              </a:rPr>
              <a:t>e</a:t>
            </a:r>
            <a:r>
              <a:rPr sz="2000" spc="-5" dirty="0" err="1">
                <a:latin typeface="+mj-lt"/>
                <a:cs typeface="Calibri"/>
              </a:rPr>
              <a:t>ss</a:t>
            </a:r>
            <a:r>
              <a:rPr sz="2000" spc="-10" dirty="0" err="1">
                <a:latin typeface="+mj-lt"/>
                <a:cs typeface="Calibri"/>
              </a:rPr>
              <a:t>e</a:t>
            </a:r>
            <a:r>
              <a:rPr sz="2000" spc="-45" dirty="0" err="1">
                <a:latin typeface="+mj-lt"/>
                <a:cs typeface="Calibri"/>
              </a:rPr>
              <a:t>r</a:t>
            </a:r>
            <a:r>
              <a:rPr sz="2000" spc="-15" dirty="0" err="1">
                <a:latin typeface="+mj-lt"/>
                <a:cs typeface="Calibri"/>
              </a:rPr>
              <a:t>e</a:t>
            </a:r>
            <a:r>
              <a:rPr sz="2000" spc="195" dirty="0">
                <a:latin typeface="+mj-lt"/>
                <a:cs typeface="Times New Roman"/>
              </a:rPr>
              <a:t> </a:t>
            </a:r>
            <a:r>
              <a:rPr sz="2000" spc="-35" dirty="0" err="1" smtClean="0">
                <a:latin typeface="+mj-lt"/>
                <a:cs typeface="Calibri"/>
              </a:rPr>
              <a:t>c</a:t>
            </a:r>
            <a:r>
              <a:rPr sz="2000" spc="5" dirty="0" err="1" smtClean="0">
                <a:latin typeface="+mj-lt"/>
                <a:cs typeface="Calibri"/>
              </a:rPr>
              <a:t>o</a:t>
            </a:r>
            <a:r>
              <a:rPr sz="2000" spc="-30" dirty="0" err="1" smtClean="0">
                <a:latin typeface="+mj-lt"/>
                <a:cs typeface="Calibri"/>
              </a:rPr>
              <a:t>s</a:t>
            </a:r>
            <a:r>
              <a:rPr sz="2000" dirty="0" err="1" smtClean="0">
                <a:latin typeface="+mj-lt"/>
                <a:cs typeface="Calibri"/>
              </a:rPr>
              <a:t>titu</a:t>
            </a:r>
            <a:r>
              <a:rPr sz="2000" spc="-15" dirty="0" err="1" smtClean="0">
                <a:latin typeface="+mj-lt"/>
                <a:cs typeface="Calibri"/>
              </a:rPr>
              <a:t>i</a:t>
            </a:r>
            <a:r>
              <a:rPr sz="2000" spc="-35" dirty="0" err="1" smtClean="0">
                <a:latin typeface="+mj-lt"/>
                <a:cs typeface="Calibri"/>
              </a:rPr>
              <a:t>t</a:t>
            </a:r>
            <a:r>
              <a:rPr sz="2000" dirty="0" err="1" smtClean="0">
                <a:latin typeface="+mj-lt"/>
                <a:cs typeface="Calibri"/>
              </a:rPr>
              <a:t>a</a:t>
            </a:r>
            <a:r>
              <a:rPr sz="2000" spc="-10" dirty="0" smtClean="0">
                <a:latin typeface="+mj-lt"/>
                <a:cs typeface="Calibri"/>
              </a:rPr>
              <a:t>,</a:t>
            </a:r>
            <a:r>
              <a:rPr lang="it-IT" sz="2000" spc="-10" dirty="0" smtClean="0">
                <a:latin typeface="+mj-lt"/>
                <a:cs typeface="Calibri"/>
              </a:rPr>
              <a:t> </a:t>
            </a:r>
            <a:r>
              <a:rPr sz="2000" spc="-5" dirty="0" smtClean="0">
                <a:latin typeface="+mj-lt"/>
                <a:cs typeface="Calibri"/>
              </a:rPr>
              <a:t>s</a:t>
            </a:r>
            <a:r>
              <a:rPr sz="2000" spc="-10" dirty="0" smtClean="0">
                <a:latin typeface="+mj-lt"/>
                <a:cs typeface="Calibri"/>
              </a:rPr>
              <a:t>e</a:t>
            </a:r>
            <a:r>
              <a:rPr sz="2000" spc="-35" dirty="0" smtClean="0">
                <a:latin typeface="+mj-lt"/>
                <a:cs typeface="Calibri"/>
              </a:rPr>
              <a:t>c</a:t>
            </a:r>
            <a:r>
              <a:rPr sz="2000" spc="-10" dirty="0" smtClean="0">
                <a:latin typeface="+mj-lt"/>
                <a:cs typeface="Calibri"/>
              </a:rPr>
              <a:t>o</a:t>
            </a:r>
            <a:r>
              <a:rPr sz="2000" spc="-5" dirty="0" smtClean="0">
                <a:latin typeface="+mj-lt"/>
                <a:cs typeface="Calibri"/>
              </a:rPr>
              <a:t>nd</a:t>
            </a:r>
            <a:r>
              <a:rPr sz="2000" dirty="0" smtClean="0">
                <a:latin typeface="+mj-lt"/>
                <a:cs typeface="Calibri"/>
              </a:rPr>
              <a:t>o</a:t>
            </a:r>
            <a:r>
              <a:rPr sz="2000" spc="185" dirty="0" smtClean="0">
                <a:latin typeface="+mj-lt"/>
                <a:cs typeface="Times New Roman"/>
              </a:rPr>
              <a:t> </a:t>
            </a:r>
            <a:r>
              <a:rPr sz="2000" dirty="0">
                <a:latin typeface="+mj-lt"/>
                <a:cs typeface="Calibri"/>
              </a:rPr>
              <a:t>i</a:t>
            </a:r>
            <a:r>
              <a:rPr sz="2000" spc="190" dirty="0">
                <a:latin typeface="+mj-lt"/>
                <a:cs typeface="Times New Roman"/>
              </a:rPr>
              <a:t> </a:t>
            </a:r>
            <a:r>
              <a:rPr sz="2000" spc="-20" dirty="0">
                <a:latin typeface="+mj-lt"/>
                <a:cs typeface="Calibri"/>
              </a:rPr>
              <a:t>m</a:t>
            </a:r>
            <a:r>
              <a:rPr sz="2000" spc="-10" dirty="0">
                <a:latin typeface="+mj-lt"/>
                <a:cs typeface="Calibri"/>
              </a:rPr>
              <a:t>o</a:t>
            </a:r>
            <a:r>
              <a:rPr sz="2000" spc="-20" dirty="0">
                <a:latin typeface="+mj-lt"/>
                <a:cs typeface="Calibri"/>
              </a:rPr>
              <a:t>d</a:t>
            </a:r>
            <a:r>
              <a:rPr sz="2000" spc="-10" dirty="0">
                <a:latin typeface="+mj-lt"/>
                <a:cs typeface="Calibri"/>
              </a:rPr>
              <a:t>e</a:t>
            </a:r>
            <a:r>
              <a:rPr sz="2000" dirty="0">
                <a:latin typeface="+mj-lt"/>
                <a:cs typeface="Calibri"/>
              </a:rPr>
              <a:t>lli</a:t>
            </a:r>
            <a:r>
              <a:rPr sz="2000" dirty="0">
                <a:latin typeface="+mj-lt"/>
                <a:cs typeface="Times New Roman"/>
              </a:rPr>
              <a:t> </a:t>
            </a:r>
            <a:r>
              <a:rPr sz="2000" spc="-5" dirty="0">
                <a:latin typeface="+mj-lt"/>
                <a:cs typeface="Calibri"/>
              </a:rPr>
              <a:t>s</a:t>
            </a:r>
            <a:r>
              <a:rPr sz="2000" spc="-10" dirty="0">
                <a:latin typeface="+mj-lt"/>
                <a:cs typeface="Calibri"/>
              </a:rPr>
              <a:t>oc</a:t>
            </a:r>
            <a:r>
              <a:rPr sz="2000" dirty="0">
                <a:latin typeface="+mj-lt"/>
                <a:cs typeface="Calibri"/>
              </a:rPr>
              <a:t>i</a:t>
            </a:r>
            <a:r>
              <a:rPr sz="2000" spc="-25" dirty="0">
                <a:latin typeface="+mj-lt"/>
                <a:cs typeface="Calibri"/>
              </a:rPr>
              <a:t>e</a:t>
            </a:r>
            <a:r>
              <a:rPr sz="2000" spc="-35" dirty="0">
                <a:latin typeface="+mj-lt"/>
                <a:cs typeface="Calibri"/>
              </a:rPr>
              <a:t>t</a:t>
            </a:r>
            <a:r>
              <a:rPr sz="2000" dirty="0">
                <a:latin typeface="+mj-lt"/>
                <a:cs typeface="Calibri"/>
              </a:rPr>
              <a:t>a</a:t>
            </a:r>
            <a:r>
              <a:rPr sz="2000" spc="-10" dirty="0">
                <a:latin typeface="+mj-lt"/>
                <a:cs typeface="Calibri"/>
              </a:rPr>
              <a:t>r</a:t>
            </a:r>
            <a:r>
              <a:rPr sz="2000" dirty="0">
                <a:latin typeface="+mj-lt"/>
                <a:cs typeface="Calibri"/>
              </a:rPr>
              <a:t>i</a:t>
            </a:r>
            <a:r>
              <a:rPr sz="2000" spc="-85" dirty="0">
                <a:latin typeface="+mj-lt"/>
                <a:cs typeface="Times New Roman"/>
              </a:rPr>
              <a:t> </a:t>
            </a:r>
            <a:r>
              <a:rPr sz="2000" spc="-45" dirty="0">
                <a:latin typeface="+mj-lt"/>
                <a:cs typeface="Calibri"/>
              </a:rPr>
              <a:t>r</a:t>
            </a:r>
            <a:r>
              <a:rPr sz="2000" spc="-10" dirty="0">
                <a:latin typeface="+mj-lt"/>
                <a:cs typeface="Calibri"/>
              </a:rPr>
              <a:t>e</a:t>
            </a:r>
            <a:r>
              <a:rPr sz="2000" spc="-30" dirty="0">
                <a:latin typeface="+mj-lt"/>
                <a:cs typeface="Calibri"/>
              </a:rPr>
              <a:t>g</a:t>
            </a:r>
            <a:r>
              <a:rPr sz="2000" spc="-10" dirty="0">
                <a:latin typeface="+mj-lt"/>
                <a:cs typeface="Calibri"/>
              </a:rPr>
              <a:t>o</a:t>
            </a:r>
            <a:r>
              <a:rPr sz="2000" dirty="0">
                <a:latin typeface="+mj-lt"/>
                <a:cs typeface="Calibri"/>
              </a:rPr>
              <a:t>l</a:t>
            </a:r>
            <a:r>
              <a:rPr sz="2000" spc="-25" dirty="0">
                <a:latin typeface="+mj-lt"/>
                <a:cs typeface="Calibri"/>
              </a:rPr>
              <a:t>a</a:t>
            </a:r>
            <a:r>
              <a:rPr sz="2000" dirty="0">
                <a:latin typeface="+mj-lt"/>
                <a:cs typeface="Calibri"/>
              </a:rPr>
              <a:t>ti</a:t>
            </a:r>
            <a:r>
              <a:rPr sz="2000" spc="-75" dirty="0">
                <a:latin typeface="+mj-lt"/>
                <a:cs typeface="Times New Roman"/>
              </a:rPr>
              <a:t> </a:t>
            </a:r>
            <a:r>
              <a:rPr sz="2000" spc="-5" dirty="0">
                <a:latin typeface="+mj-lt"/>
                <a:cs typeface="Calibri"/>
              </a:rPr>
              <a:t>d</a:t>
            </a:r>
            <a:r>
              <a:rPr sz="2000" dirty="0">
                <a:latin typeface="+mj-lt"/>
                <a:cs typeface="Calibri"/>
              </a:rPr>
              <a:t>ai</a:t>
            </a:r>
            <a:r>
              <a:rPr sz="2000" spc="-75" dirty="0">
                <a:latin typeface="+mj-lt"/>
                <a:cs typeface="Times New Roman"/>
              </a:rPr>
              <a:t> </a:t>
            </a:r>
            <a:r>
              <a:rPr sz="2000" dirty="0">
                <a:latin typeface="+mj-lt"/>
                <a:cs typeface="Calibri"/>
              </a:rPr>
              <a:t>ti</a:t>
            </a:r>
            <a:r>
              <a:rPr sz="2000" spc="-35" dirty="0">
                <a:latin typeface="+mj-lt"/>
                <a:cs typeface="Calibri"/>
              </a:rPr>
              <a:t>t</a:t>
            </a:r>
            <a:r>
              <a:rPr sz="2000" spc="-10" dirty="0">
                <a:latin typeface="+mj-lt"/>
                <a:cs typeface="Calibri"/>
              </a:rPr>
              <a:t>o</a:t>
            </a:r>
            <a:r>
              <a:rPr sz="2000" dirty="0">
                <a:latin typeface="+mj-lt"/>
                <a:cs typeface="Calibri"/>
              </a:rPr>
              <a:t>li</a:t>
            </a:r>
            <a:r>
              <a:rPr sz="2000" spc="-75" dirty="0">
                <a:latin typeface="+mj-lt"/>
                <a:cs typeface="Times New Roman"/>
              </a:rPr>
              <a:t> </a:t>
            </a:r>
            <a:r>
              <a:rPr sz="2000" dirty="0">
                <a:latin typeface="+mj-lt"/>
                <a:cs typeface="Calibri"/>
              </a:rPr>
              <a:t>V</a:t>
            </a:r>
            <a:r>
              <a:rPr sz="2000" spc="-55" dirty="0">
                <a:latin typeface="+mj-lt"/>
                <a:cs typeface="Times New Roman"/>
              </a:rPr>
              <a:t> </a:t>
            </a:r>
            <a:r>
              <a:rPr sz="2000" spc="-15" dirty="0">
                <a:latin typeface="+mj-lt"/>
                <a:cs typeface="Calibri"/>
              </a:rPr>
              <a:t>e</a:t>
            </a:r>
            <a:r>
              <a:rPr sz="2000" spc="-70" dirty="0">
                <a:latin typeface="+mj-lt"/>
                <a:cs typeface="Times New Roman"/>
              </a:rPr>
              <a:t> </a:t>
            </a:r>
            <a:r>
              <a:rPr sz="2000" spc="-10" dirty="0">
                <a:latin typeface="+mj-lt"/>
                <a:cs typeface="Calibri"/>
              </a:rPr>
              <a:t>VI</a:t>
            </a:r>
            <a:r>
              <a:rPr sz="2000" spc="-55" dirty="0">
                <a:latin typeface="+mj-lt"/>
                <a:cs typeface="Times New Roman"/>
              </a:rPr>
              <a:t> </a:t>
            </a:r>
            <a:r>
              <a:rPr sz="2000" spc="-20" dirty="0">
                <a:latin typeface="+mj-lt"/>
                <a:cs typeface="Calibri"/>
              </a:rPr>
              <a:t>d</a:t>
            </a:r>
            <a:r>
              <a:rPr sz="2000" spc="-10" dirty="0">
                <a:latin typeface="+mj-lt"/>
                <a:cs typeface="Calibri"/>
              </a:rPr>
              <a:t>e</a:t>
            </a:r>
            <a:r>
              <a:rPr sz="2000" dirty="0">
                <a:latin typeface="+mj-lt"/>
                <a:cs typeface="Calibri"/>
              </a:rPr>
              <a:t>l</a:t>
            </a:r>
            <a:r>
              <a:rPr sz="2000" spc="-60" dirty="0">
                <a:latin typeface="+mj-lt"/>
                <a:cs typeface="Times New Roman"/>
              </a:rPr>
              <a:t> </a:t>
            </a:r>
            <a:r>
              <a:rPr sz="2000" dirty="0">
                <a:latin typeface="+mj-lt"/>
                <a:cs typeface="Calibri"/>
              </a:rPr>
              <a:t>li</a:t>
            </a:r>
            <a:r>
              <a:rPr sz="2000" spc="-5" dirty="0">
                <a:latin typeface="+mj-lt"/>
                <a:cs typeface="Calibri"/>
              </a:rPr>
              <a:t>b</a:t>
            </a:r>
            <a:r>
              <a:rPr sz="2000" spc="-35" dirty="0">
                <a:latin typeface="+mj-lt"/>
                <a:cs typeface="Calibri"/>
              </a:rPr>
              <a:t>r</a:t>
            </a:r>
            <a:r>
              <a:rPr sz="2000" dirty="0">
                <a:latin typeface="+mj-lt"/>
                <a:cs typeface="Calibri"/>
              </a:rPr>
              <a:t>o</a:t>
            </a:r>
            <a:r>
              <a:rPr sz="2000" spc="-80" dirty="0">
                <a:latin typeface="+mj-lt"/>
                <a:cs typeface="Times New Roman"/>
              </a:rPr>
              <a:t> </a:t>
            </a:r>
            <a:r>
              <a:rPr sz="2000" dirty="0">
                <a:latin typeface="+mj-lt"/>
                <a:cs typeface="Calibri"/>
              </a:rPr>
              <a:t>V</a:t>
            </a:r>
            <a:r>
              <a:rPr sz="2000" spc="-70" dirty="0">
                <a:latin typeface="+mj-lt"/>
                <a:cs typeface="Times New Roman"/>
              </a:rPr>
              <a:t> </a:t>
            </a:r>
            <a:r>
              <a:rPr lang="it-IT" sz="2000" spc="-70" dirty="0" smtClean="0">
                <a:latin typeface="+mj-lt"/>
                <a:cs typeface="Times New Roman"/>
              </a:rPr>
              <a:t>del C.C (</a:t>
            </a:r>
            <a:r>
              <a:rPr sz="2000" dirty="0" err="1" smtClean="0">
                <a:latin typeface="+mj-lt"/>
                <a:cs typeface="Calibri"/>
              </a:rPr>
              <a:t>S</a:t>
            </a:r>
            <a:r>
              <a:rPr sz="2000" spc="-5" dirty="0" err="1" smtClean="0">
                <a:latin typeface="+mj-lt"/>
                <a:cs typeface="Calibri"/>
              </a:rPr>
              <a:t>n</a:t>
            </a:r>
            <a:r>
              <a:rPr sz="2000" spc="-10" dirty="0" err="1" smtClean="0">
                <a:latin typeface="+mj-lt"/>
                <a:cs typeface="Calibri"/>
              </a:rPr>
              <a:t>c</a:t>
            </a:r>
            <a:r>
              <a:rPr lang="it-IT" sz="2000" dirty="0" smtClean="0">
                <a:latin typeface="+mj-lt"/>
                <a:cs typeface="Calibri"/>
              </a:rPr>
              <a:t>, S</a:t>
            </a:r>
            <a:r>
              <a:rPr sz="2000" dirty="0" smtClean="0">
                <a:latin typeface="+mj-lt"/>
                <a:cs typeface="Calibri"/>
              </a:rPr>
              <a:t>a</a:t>
            </a:r>
            <a:r>
              <a:rPr sz="2000" spc="-5" dirty="0" smtClean="0">
                <a:latin typeface="+mj-lt"/>
                <a:cs typeface="Calibri"/>
              </a:rPr>
              <a:t>s</a:t>
            </a:r>
            <a:r>
              <a:rPr lang="it-IT" sz="2000" spc="-5" dirty="0" smtClean="0">
                <a:latin typeface="+mj-lt"/>
                <a:cs typeface="Calibri"/>
              </a:rPr>
              <a:t>, </a:t>
            </a:r>
            <a:r>
              <a:rPr sz="2000" dirty="0" err="1" smtClean="0">
                <a:latin typeface="+mj-lt"/>
                <a:cs typeface="Calibri"/>
              </a:rPr>
              <a:t>S</a:t>
            </a:r>
            <a:r>
              <a:rPr sz="2000" spc="-250" dirty="0" err="1" smtClean="0">
                <a:latin typeface="+mj-lt"/>
                <a:cs typeface="Calibri"/>
              </a:rPr>
              <a:t>r</a:t>
            </a:r>
            <a:r>
              <a:rPr sz="2000" dirty="0" err="1" smtClean="0">
                <a:latin typeface="+mj-lt"/>
                <a:cs typeface="Calibri"/>
              </a:rPr>
              <a:t>l</a:t>
            </a:r>
            <a:r>
              <a:rPr lang="it-IT" sz="2000" dirty="0" smtClean="0">
                <a:latin typeface="+mj-lt"/>
                <a:cs typeface="Calibri"/>
              </a:rPr>
              <a:t>, </a:t>
            </a:r>
            <a:r>
              <a:rPr sz="2000" dirty="0" smtClean="0">
                <a:latin typeface="+mj-lt"/>
                <a:cs typeface="Calibri"/>
              </a:rPr>
              <a:t>S</a:t>
            </a:r>
            <a:r>
              <a:rPr sz="2000" spc="-5" dirty="0" smtClean="0">
                <a:latin typeface="+mj-lt"/>
                <a:cs typeface="Calibri"/>
              </a:rPr>
              <a:t>p</a:t>
            </a:r>
            <a:r>
              <a:rPr sz="2000" dirty="0" smtClean="0">
                <a:latin typeface="+mj-lt"/>
                <a:cs typeface="Calibri"/>
              </a:rPr>
              <a:t>a</a:t>
            </a:r>
            <a:r>
              <a:rPr lang="it-IT" sz="2000" dirty="0" smtClean="0">
                <a:latin typeface="+mj-lt"/>
                <a:cs typeface="Calibri"/>
              </a:rPr>
              <a:t>, </a:t>
            </a:r>
            <a:r>
              <a:rPr lang="it-IT" sz="2000" dirty="0" err="1" smtClean="0">
                <a:latin typeface="+mj-lt"/>
                <a:cs typeface="Calibri"/>
              </a:rPr>
              <a:t>Soc.Coop</a:t>
            </a:r>
            <a:r>
              <a:rPr lang="it-IT" sz="2000" dirty="0" smtClean="0">
                <a:latin typeface="+mj-lt"/>
                <a:cs typeface="Calibri"/>
              </a:rPr>
              <a:t>, </a:t>
            </a:r>
            <a:r>
              <a:rPr lang="it-IT" sz="2000" dirty="0" err="1" smtClean="0">
                <a:latin typeface="+mj-lt"/>
                <a:cs typeface="Calibri"/>
              </a:rPr>
              <a:t>ecc</a:t>
            </a:r>
            <a:r>
              <a:rPr lang="it-IT" sz="2000" dirty="0" smtClean="0">
                <a:latin typeface="+mj-lt"/>
                <a:cs typeface="Calibri"/>
              </a:rPr>
              <a:t>) </a:t>
            </a:r>
          </a:p>
          <a:p>
            <a:pPr algn="just">
              <a:lnSpc>
                <a:spcPct val="100000"/>
              </a:lnSpc>
            </a:pPr>
            <a:r>
              <a:rPr lang="it-IT" sz="2000" dirty="0" smtClean="0">
                <a:latin typeface="Calibri"/>
                <a:cs typeface="Calibri"/>
              </a:rPr>
              <a:t>Considerato che la formulazione letteraria degli art. 6 comma 3 ed 81 comma 1 del TUIR non lasciano dubbi :</a:t>
            </a:r>
          </a:p>
          <a:p>
            <a:pPr algn="just"/>
            <a:r>
              <a:rPr lang="it-IT" sz="2000" b="1" u="sng" spc="-15" dirty="0" smtClean="0">
                <a:latin typeface="+mj-lt"/>
                <a:cs typeface="Calibri"/>
              </a:rPr>
              <a:t>Da un punto di vista SOGGETTIVO I</a:t>
            </a:r>
            <a:r>
              <a:rPr lang="it-IT" sz="2000" b="1" u="sng" dirty="0" smtClean="0">
                <a:latin typeface="+mj-lt"/>
                <a:cs typeface="Calibri"/>
              </a:rPr>
              <a:t>L</a:t>
            </a:r>
            <a:r>
              <a:rPr lang="it-IT" sz="2000" b="1" u="sng" spc="-65" dirty="0" smtClean="0">
                <a:latin typeface="+mj-lt"/>
                <a:cs typeface="Times New Roman"/>
              </a:rPr>
              <a:t> </a:t>
            </a:r>
            <a:r>
              <a:rPr lang="it-IT" sz="2000" b="1" u="sng" spc="-15" dirty="0" smtClean="0">
                <a:latin typeface="+mj-lt"/>
                <a:cs typeface="Calibri"/>
              </a:rPr>
              <a:t>R</a:t>
            </a:r>
            <a:r>
              <a:rPr lang="it-IT" sz="2000" b="1" u="sng" dirty="0" smtClean="0">
                <a:latin typeface="+mj-lt"/>
                <a:cs typeface="Calibri"/>
              </a:rPr>
              <a:t>E</a:t>
            </a:r>
            <a:r>
              <a:rPr lang="it-IT" sz="2000" b="1" u="sng" spc="-5" dirty="0" smtClean="0">
                <a:latin typeface="+mj-lt"/>
                <a:cs typeface="Calibri"/>
              </a:rPr>
              <a:t>DDI</a:t>
            </a:r>
            <a:r>
              <a:rPr lang="it-IT" sz="2000" b="1" u="sng" spc="-80" dirty="0" smtClean="0">
                <a:latin typeface="+mj-lt"/>
                <a:cs typeface="Calibri"/>
              </a:rPr>
              <a:t>T</a:t>
            </a:r>
            <a:r>
              <a:rPr lang="it-IT" sz="2000" b="1" u="sng" dirty="0" smtClean="0">
                <a:latin typeface="+mj-lt"/>
                <a:cs typeface="Calibri"/>
              </a:rPr>
              <a:t>O DELLA  STP </a:t>
            </a:r>
            <a:r>
              <a:rPr lang="it-IT" sz="2000" b="1" u="sng" spc="-55" dirty="0" smtClean="0">
                <a:latin typeface="+mj-lt"/>
                <a:cs typeface="Times New Roman"/>
              </a:rPr>
              <a:t> </a:t>
            </a:r>
            <a:r>
              <a:rPr lang="it-IT" sz="2000" b="1" u="sng" dirty="0">
                <a:latin typeface="+mj-lt"/>
                <a:cs typeface="Calibri"/>
              </a:rPr>
              <a:t>E</a:t>
            </a:r>
            <a:r>
              <a:rPr lang="it-IT" sz="2000" b="1" u="sng" spc="-10" dirty="0">
                <a:latin typeface="+mj-lt"/>
                <a:cs typeface="Calibri"/>
              </a:rPr>
              <a:t>’</a:t>
            </a:r>
            <a:r>
              <a:rPr lang="it-IT" sz="2000" b="1" u="sng" spc="-75" dirty="0">
                <a:latin typeface="+mj-lt"/>
                <a:cs typeface="Times New Roman"/>
              </a:rPr>
              <a:t> </a:t>
            </a:r>
            <a:r>
              <a:rPr lang="it-IT" sz="2000" b="1" u="sng" spc="-20" dirty="0">
                <a:latin typeface="+mj-lt"/>
                <a:cs typeface="Calibri"/>
              </a:rPr>
              <a:t>C</a:t>
            </a:r>
            <a:r>
              <a:rPr lang="it-IT" sz="2000" b="1" u="sng" spc="-5" dirty="0">
                <a:latin typeface="+mj-lt"/>
                <a:cs typeface="Calibri"/>
              </a:rPr>
              <a:t>O</a:t>
            </a:r>
            <a:r>
              <a:rPr lang="it-IT" sz="2000" b="1" u="sng" spc="-25" dirty="0">
                <a:latin typeface="+mj-lt"/>
                <a:cs typeface="Calibri"/>
              </a:rPr>
              <a:t>N</a:t>
            </a:r>
            <a:r>
              <a:rPr lang="it-IT" sz="2000" b="1" u="sng" dirty="0">
                <a:latin typeface="+mj-lt"/>
                <a:cs typeface="Calibri"/>
              </a:rPr>
              <a:t>S</a:t>
            </a:r>
            <a:r>
              <a:rPr lang="it-IT" sz="2000" b="1" u="sng" spc="-15" dirty="0">
                <a:latin typeface="+mj-lt"/>
                <a:cs typeface="Calibri"/>
              </a:rPr>
              <a:t>I</a:t>
            </a:r>
            <a:r>
              <a:rPr lang="it-IT" sz="2000" b="1" u="sng" spc="-5" dirty="0">
                <a:latin typeface="+mj-lt"/>
                <a:cs typeface="Calibri"/>
              </a:rPr>
              <a:t>D</a:t>
            </a:r>
            <a:r>
              <a:rPr lang="it-IT" sz="2000" b="1" u="sng" dirty="0">
                <a:latin typeface="+mj-lt"/>
                <a:cs typeface="Calibri"/>
              </a:rPr>
              <a:t>E</a:t>
            </a:r>
            <a:r>
              <a:rPr lang="it-IT" sz="2000" b="1" u="sng" spc="-15" dirty="0">
                <a:latin typeface="+mj-lt"/>
                <a:cs typeface="Calibri"/>
              </a:rPr>
              <a:t>R</a:t>
            </a:r>
            <a:r>
              <a:rPr lang="it-IT" sz="2000" b="1" u="sng" spc="-204" dirty="0">
                <a:latin typeface="+mj-lt"/>
                <a:cs typeface="Calibri"/>
              </a:rPr>
              <a:t>A</a:t>
            </a:r>
            <a:r>
              <a:rPr lang="it-IT" sz="2000" b="1" u="sng" spc="-80" dirty="0">
                <a:latin typeface="+mj-lt"/>
                <a:cs typeface="Calibri"/>
              </a:rPr>
              <a:t>T</a:t>
            </a:r>
            <a:r>
              <a:rPr lang="it-IT" sz="2000" b="1" u="sng" dirty="0">
                <a:latin typeface="+mj-lt"/>
                <a:cs typeface="Calibri"/>
              </a:rPr>
              <a:t>O</a:t>
            </a:r>
            <a:r>
              <a:rPr lang="it-IT" sz="2000" b="1" u="sng" spc="-65" dirty="0">
                <a:latin typeface="+mj-lt"/>
                <a:cs typeface="Times New Roman"/>
              </a:rPr>
              <a:t> </a:t>
            </a:r>
            <a:r>
              <a:rPr lang="it-IT" sz="2000" b="1" u="sng" spc="-15" dirty="0">
                <a:latin typeface="+mj-lt"/>
                <a:cs typeface="Calibri"/>
              </a:rPr>
              <a:t>R</a:t>
            </a:r>
            <a:r>
              <a:rPr lang="it-IT" sz="2000" b="1" u="sng" spc="-10" dirty="0">
                <a:latin typeface="+mj-lt"/>
                <a:cs typeface="Calibri"/>
              </a:rPr>
              <a:t>E</a:t>
            </a:r>
            <a:r>
              <a:rPr lang="it-IT" sz="2000" b="1" u="sng" spc="-5" dirty="0">
                <a:latin typeface="+mj-lt"/>
                <a:cs typeface="Calibri"/>
              </a:rPr>
              <a:t>DDI</a:t>
            </a:r>
            <a:r>
              <a:rPr lang="it-IT" sz="2000" b="1" u="sng" spc="-65" dirty="0">
                <a:latin typeface="+mj-lt"/>
                <a:cs typeface="Calibri"/>
              </a:rPr>
              <a:t>T</a:t>
            </a:r>
            <a:r>
              <a:rPr lang="it-IT" sz="2000" b="1" u="sng" dirty="0">
                <a:latin typeface="+mj-lt"/>
                <a:cs typeface="Calibri"/>
              </a:rPr>
              <a:t>O</a:t>
            </a:r>
            <a:r>
              <a:rPr lang="it-IT" sz="2000" b="1" u="sng" spc="-10" dirty="0">
                <a:latin typeface="+mj-lt"/>
                <a:cs typeface="Calibri"/>
              </a:rPr>
              <a:t> </a:t>
            </a:r>
            <a:r>
              <a:rPr lang="it-IT" sz="2000" b="1" u="sng" spc="10" dirty="0" smtClean="0">
                <a:latin typeface="+mj-lt"/>
                <a:cs typeface="Calibri"/>
              </a:rPr>
              <a:t>D</a:t>
            </a:r>
            <a:r>
              <a:rPr lang="it-IT" sz="2000" b="1" u="sng" spc="-5" dirty="0" smtClean="0">
                <a:latin typeface="+mj-lt"/>
                <a:cs typeface="Calibri"/>
              </a:rPr>
              <a:t>’</a:t>
            </a:r>
            <a:r>
              <a:rPr lang="it-IT" sz="2000" b="1" u="sng" spc="-15" dirty="0" smtClean="0">
                <a:latin typeface="+mj-lt"/>
                <a:cs typeface="Calibri"/>
              </a:rPr>
              <a:t>I</a:t>
            </a:r>
            <a:r>
              <a:rPr lang="it-IT" sz="2000" b="1" u="sng" dirty="0" smtClean="0">
                <a:latin typeface="+mj-lt"/>
                <a:cs typeface="Calibri"/>
              </a:rPr>
              <a:t>M</a:t>
            </a:r>
            <a:r>
              <a:rPr lang="it-IT" sz="2000" b="1" u="sng" spc="-10" dirty="0" smtClean="0">
                <a:latin typeface="+mj-lt"/>
                <a:cs typeface="Calibri"/>
              </a:rPr>
              <a:t>P</a:t>
            </a:r>
            <a:r>
              <a:rPr lang="it-IT" sz="2000" b="1" u="sng" spc="-15" dirty="0" smtClean="0">
                <a:latin typeface="+mj-lt"/>
                <a:cs typeface="Calibri"/>
              </a:rPr>
              <a:t>R</a:t>
            </a:r>
            <a:r>
              <a:rPr lang="it-IT" sz="2000" b="1" u="sng" spc="-35" dirty="0" smtClean="0">
                <a:latin typeface="+mj-lt"/>
                <a:cs typeface="Calibri"/>
              </a:rPr>
              <a:t>ES</a:t>
            </a:r>
            <a:r>
              <a:rPr lang="it-IT" sz="2000" b="1" u="sng" spc="-15" dirty="0" smtClean="0">
                <a:latin typeface="+mj-lt"/>
                <a:cs typeface="Calibri"/>
              </a:rPr>
              <a:t>A</a:t>
            </a:r>
          </a:p>
          <a:p>
            <a:pPr algn="just">
              <a:lnSpc>
                <a:spcPct val="150000"/>
              </a:lnSpc>
            </a:pPr>
            <a:endParaRPr lang="it-IT" sz="2000" b="1" u="sng" spc="-15" dirty="0">
              <a:latin typeface="+mj-lt"/>
              <a:cs typeface="Calibri"/>
            </a:endParaRPr>
          </a:p>
          <a:p>
            <a:pPr marL="12700" algn="just">
              <a:lnSpc>
                <a:spcPct val="100000"/>
              </a:lnSpc>
            </a:pPr>
            <a:r>
              <a:rPr lang="it-IT" sz="2000" b="1" u="heavy" spc="-20" dirty="0">
                <a:latin typeface="Calibri"/>
                <a:cs typeface="Calibri"/>
              </a:rPr>
              <a:t>P</a:t>
            </a:r>
            <a:r>
              <a:rPr lang="it-IT" sz="2000" b="1" u="heavy" spc="-15" dirty="0">
                <a:latin typeface="Calibri"/>
                <a:cs typeface="Calibri"/>
              </a:rPr>
              <a:t>R</a:t>
            </a:r>
            <a:r>
              <a:rPr lang="it-IT" sz="2000" b="1" u="heavy" spc="-20" dirty="0">
                <a:latin typeface="Calibri"/>
                <a:cs typeface="Calibri"/>
              </a:rPr>
              <a:t>E</a:t>
            </a:r>
            <a:r>
              <a:rPr lang="it-IT" sz="2000" b="1" u="heavy" dirty="0">
                <a:latin typeface="Calibri"/>
                <a:cs typeface="Calibri"/>
              </a:rPr>
              <a:t>S</a:t>
            </a:r>
            <a:r>
              <a:rPr lang="it-IT" sz="2000" b="1" u="heavy" spc="-20" dirty="0">
                <a:latin typeface="Calibri"/>
                <a:cs typeface="Calibri"/>
              </a:rPr>
              <a:t>UPP</a:t>
            </a:r>
            <a:r>
              <a:rPr lang="it-IT" sz="2000" b="1" u="heavy" spc="-5" dirty="0">
                <a:latin typeface="Calibri"/>
                <a:cs typeface="Calibri"/>
              </a:rPr>
              <a:t>O</a:t>
            </a:r>
            <a:r>
              <a:rPr lang="it-IT" sz="2000" b="1" u="heavy" spc="-15" dirty="0">
                <a:latin typeface="Calibri"/>
                <a:cs typeface="Calibri"/>
              </a:rPr>
              <a:t>S</a:t>
            </a:r>
            <a:r>
              <a:rPr lang="it-IT" sz="2000" b="1" u="heavy" spc="-80" dirty="0">
                <a:latin typeface="Calibri"/>
                <a:cs typeface="Calibri"/>
              </a:rPr>
              <a:t>T</a:t>
            </a:r>
            <a:r>
              <a:rPr lang="it-IT" sz="2000" b="1" u="heavy" dirty="0">
                <a:latin typeface="Calibri"/>
                <a:cs typeface="Calibri"/>
              </a:rPr>
              <a:t>O</a:t>
            </a:r>
            <a:r>
              <a:rPr lang="it-IT" sz="2000" b="1" u="heavy" spc="-10" dirty="0">
                <a:latin typeface="Calibri"/>
                <a:cs typeface="Calibri"/>
              </a:rPr>
              <a:t> </a:t>
            </a:r>
            <a:r>
              <a:rPr lang="it-IT" sz="2000" b="1" u="heavy" spc="-5" dirty="0">
                <a:latin typeface="Calibri"/>
                <a:cs typeface="Calibri"/>
              </a:rPr>
              <a:t>O</a:t>
            </a:r>
            <a:r>
              <a:rPr lang="it-IT" sz="2000" b="1" u="heavy" spc="-25" dirty="0">
                <a:latin typeface="Calibri"/>
                <a:cs typeface="Calibri"/>
              </a:rPr>
              <a:t>GG</a:t>
            </a:r>
            <a:r>
              <a:rPr lang="it-IT" sz="2000" b="1" u="heavy" dirty="0">
                <a:latin typeface="Calibri"/>
                <a:cs typeface="Calibri"/>
              </a:rPr>
              <a:t>E</a:t>
            </a:r>
            <a:r>
              <a:rPr lang="it-IT" sz="2000" b="1" u="heavy" spc="30" dirty="0">
                <a:latin typeface="Calibri"/>
                <a:cs typeface="Calibri"/>
              </a:rPr>
              <a:t>T</a:t>
            </a:r>
            <a:r>
              <a:rPr lang="it-IT" sz="2000" b="1" u="heavy" spc="-10" dirty="0">
                <a:latin typeface="Calibri"/>
                <a:cs typeface="Calibri"/>
              </a:rPr>
              <a:t>T</a:t>
            </a:r>
            <a:r>
              <a:rPr lang="it-IT" sz="2000" b="1" u="heavy" spc="-15" dirty="0">
                <a:latin typeface="Calibri"/>
                <a:cs typeface="Calibri"/>
              </a:rPr>
              <a:t>I</a:t>
            </a:r>
            <a:r>
              <a:rPr lang="it-IT" sz="2000" b="1" u="heavy" spc="-45" dirty="0">
                <a:latin typeface="Calibri"/>
                <a:cs typeface="Calibri"/>
              </a:rPr>
              <a:t>V</a:t>
            </a:r>
            <a:r>
              <a:rPr lang="it-IT" sz="2000" b="1" u="heavy" dirty="0">
                <a:latin typeface="Calibri"/>
                <a:cs typeface="Calibri"/>
              </a:rPr>
              <a:t>O</a:t>
            </a:r>
            <a:endParaRPr lang="it-IT" sz="2000" b="1" dirty="0">
              <a:latin typeface="Calibri"/>
              <a:cs typeface="Calibri"/>
            </a:endParaRPr>
          </a:p>
          <a:p>
            <a:pPr marL="12700" algn="just">
              <a:lnSpc>
                <a:spcPct val="100000"/>
              </a:lnSpc>
            </a:pPr>
            <a:r>
              <a:rPr lang="it-IT" sz="2000" u="heavy" dirty="0">
                <a:latin typeface="Calibri"/>
                <a:cs typeface="Calibri"/>
              </a:rPr>
              <a:t>(</a:t>
            </a:r>
            <a:r>
              <a:rPr lang="it-IT" sz="2000" u="heavy" spc="-35" dirty="0">
                <a:latin typeface="Calibri"/>
                <a:cs typeface="Calibri"/>
              </a:rPr>
              <a:t>F</a:t>
            </a:r>
            <a:r>
              <a:rPr lang="it-IT" sz="2000" u="heavy" spc="-10" dirty="0">
                <a:latin typeface="Calibri"/>
                <a:cs typeface="Calibri"/>
              </a:rPr>
              <a:t>oc</a:t>
            </a:r>
            <a:r>
              <a:rPr lang="it-IT" sz="2000" u="heavy" spc="-5" dirty="0">
                <a:latin typeface="Calibri"/>
                <a:cs typeface="Calibri"/>
              </a:rPr>
              <a:t>us</a:t>
            </a:r>
            <a:r>
              <a:rPr lang="it-IT" sz="2000" u="heavy" spc="-20" dirty="0">
                <a:latin typeface="Calibri"/>
                <a:cs typeface="Calibri"/>
              </a:rPr>
              <a:t> </a:t>
            </a:r>
            <a:r>
              <a:rPr lang="it-IT" sz="2000" u="heavy" spc="-5" dirty="0">
                <a:latin typeface="Calibri"/>
                <a:cs typeface="Calibri"/>
              </a:rPr>
              <a:t>su</a:t>
            </a:r>
            <a:r>
              <a:rPr lang="it-IT" sz="2000" u="heavy" dirty="0">
                <a:latin typeface="Calibri"/>
                <a:cs typeface="Calibri"/>
              </a:rPr>
              <a:t>ll</a:t>
            </a:r>
            <a:r>
              <a:rPr lang="it-IT" sz="2000" u="heavy" spc="-180" dirty="0">
                <a:latin typeface="Calibri"/>
                <a:cs typeface="Calibri"/>
              </a:rPr>
              <a:t>’</a:t>
            </a:r>
            <a:r>
              <a:rPr lang="it-IT" sz="2000" u="heavy" spc="-10" dirty="0">
                <a:latin typeface="Calibri"/>
                <a:cs typeface="Calibri"/>
              </a:rPr>
              <a:t>o</a:t>
            </a:r>
            <a:r>
              <a:rPr lang="it-IT" sz="2000" u="heavy" dirty="0">
                <a:latin typeface="Calibri"/>
                <a:cs typeface="Calibri"/>
              </a:rPr>
              <a:t>g</a:t>
            </a:r>
            <a:r>
              <a:rPr lang="it-IT" sz="2000" u="heavy" spc="-45" dirty="0">
                <a:latin typeface="Calibri"/>
                <a:cs typeface="Calibri"/>
              </a:rPr>
              <a:t>g</a:t>
            </a:r>
            <a:r>
              <a:rPr lang="it-IT" sz="2000" u="heavy" spc="-25" dirty="0">
                <a:latin typeface="Calibri"/>
                <a:cs typeface="Calibri"/>
              </a:rPr>
              <a:t>e</a:t>
            </a:r>
            <a:r>
              <a:rPr lang="it-IT" sz="2000" u="heavy" spc="-50" dirty="0">
                <a:latin typeface="Calibri"/>
                <a:cs typeface="Calibri"/>
              </a:rPr>
              <a:t>t</a:t>
            </a:r>
            <a:r>
              <a:rPr lang="it-IT" sz="2000" u="heavy" spc="-35" dirty="0">
                <a:latin typeface="Calibri"/>
                <a:cs typeface="Calibri"/>
              </a:rPr>
              <a:t>t</a:t>
            </a:r>
            <a:r>
              <a:rPr lang="it-IT" sz="2000" u="heavy" dirty="0">
                <a:latin typeface="Calibri"/>
                <a:cs typeface="Calibri"/>
              </a:rPr>
              <a:t>o</a:t>
            </a:r>
            <a:r>
              <a:rPr lang="it-IT" sz="2000" u="heavy" spc="-25" dirty="0">
                <a:latin typeface="Calibri"/>
                <a:cs typeface="Calibri"/>
              </a:rPr>
              <a:t> </a:t>
            </a:r>
            <a:r>
              <a:rPr lang="it-IT" sz="2000" u="heavy" spc="-20" dirty="0">
                <a:latin typeface="Calibri"/>
                <a:cs typeface="Calibri"/>
              </a:rPr>
              <a:t>d</a:t>
            </a:r>
            <a:r>
              <a:rPr lang="it-IT" sz="2000" u="heavy" spc="-10" dirty="0">
                <a:latin typeface="Calibri"/>
                <a:cs typeface="Calibri"/>
              </a:rPr>
              <a:t>e</a:t>
            </a:r>
            <a:r>
              <a:rPr lang="it-IT" sz="2000" u="heavy" dirty="0">
                <a:latin typeface="Calibri"/>
                <a:cs typeface="Calibri"/>
              </a:rPr>
              <a:t>ll</a:t>
            </a:r>
            <a:r>
              <a:rPr lang="it-IT" sz="2000" u="heavy" spc="-190" dirty="0">
                <a:latin typeface="Calibri"/>
                <a:cs typeface="Calibri"/>
              </a:rPr>
              <a:t>’</a:t>
            </a:r>
            <a:r>
              <a:rPr lang="it-IT" sz="2000" u="heavy" spc="-25" dirty="0">
                <a:latin typeface="Calibri"/>
                <a:cs typeface="Calibri"/>
              </a:rPr>
              <a:t>a</a:t>
            </a:r>
            <a:r>
              <a:rPr lang="it-IT" sz="2000" u="heavy" spc="-50" dirty="0">
                <a:latin typeface="Calibri"/>
                <a:cs typeface="Calibri"/>
              </a:rPr>
              <a:t>t</a:t>
            </a:r>
            <a:r>
              <a:rPr lang="it-IT" sz="2000" u="heavy" dirty="0">
                <a:latin typeface="Calibri"/>
                <a:cs typeface="Calibri"/>
              </a:rPr>
              <a:t>ti</a:t>
            </a:r>
            <a:r>
              <a:rPr lang="it-IT" sz="2000" u="heavy" spc="-20" dirty="0">
                <a:latin typeface="Calibri"/>
                <a:cs typeface="Calibri"/>
              </a:rPr>
              <a:t>v</a:t>
            </a:r>
            <a:r>
              <a:rPr lang="it-IT" sz="2000" u="heavy" dirty="0">
                <a:latin typeface="Calibri"/>
                <a:cs typeface="Calibri"/>
              </a:rPr>
              <a:t>i</a:t>
            </a:r>
            <a:r>
              <a:rPr lang="it-IT" sz="2000" u="heavy" spc="-35" dirty="0">
                <a:latin typeface="Calibri"/>
                <a:cs typeface="Calibri"/>
              </a:rPr>
              <a:t>t</a:t>
            </a:r>
            <a:r>
              <a:rPr lang="it-IT" sz="2000" u="heavy" dirty="0">
                <a:latin typeface="Calibri"/>
                <a:cs typeface="Calibri"/>
              </a:rPr>
              <a:t>à)</a:t>
            </a:r>
            <a:endParaRPr lang="it-IT" sz="2000" dirty="0">
              <a:latin typeface="Calibri"/>
              <a:cs typeface="Calibri"/>
            </a:endParaRPr>
          </a:p>
          <a:p>
            <a:pPr>
              <a:lnSpc>
                <a:spcPct val="100000"/>
              </a:lnSpc>
            </a:pPr>
            <a:endParaRPr lang="it-IT" sz="2000" dirty="0">
              <a:latin typeface="Times New Roman"/>
              <a:cs typeface="Times New Roman"/>
            </a:endParaRPr>
          </a:p>
          <a:p>
            <a:pPr algn="just">
              <a:lnSpc>
                <a:spcPct val="100000"/>
              </a:lnSpc>
              <a:spcBef>
                <a:spcPts val="46"/>
              </a:spcBef>
            </a:pPr>
            <a:r>
              <a:rPr lang="it-IT" sz="2000" dirty="0">
                <a:latin typeface="+mj-lt"/>
                <a:cs typeface="Times New Roman"/>
              </a:rPr>
              <a:t>Ponendo l’attenzione sul tipo di attività esercitata, dobbiamo ricordare che la qualifica di STP (</a:t>
            </a:r>
            <a:r>
              <a:rPr lang="it-IT" sz="2000" spc="-15" dirty="0">
                <a:latin typeface="+mj-lt"/>
                <a:cs typeface="Calibri"/>
              </a:rPr>
              <a:t>Ar</a:t>
            </a:r>
            <a:r>
              <a:rPr lang="it-IT" sz="2000" dirty="0">
                <a:latin typeface="+mj-lt"/>
                <a:cs typeface="Calibri"/>
              </a:rPr>
              <a:t>t.</a:t>
            </a:r>
            <a:r>
              <a:rPr lang="it-IT" sz="2000" spc="-80" dirty="0">
                <a:latin typeface="+mj-lt"/>
                <a:cs typeface="Times New Roman"/>
              </a:rPr>
              <a:t> </a:t>
            </a:r>
            <a:r>
              <a:rPr lang="it-IT" sz="2000" spc="-20" dirty="0">
                <a:latin typeface="+mj-lt"/>
                <a:cs typeface="Calibri"/>
              </a:rPr>
              <a:t>1</a:t>
            </a:r>
            <a:r>
              <a:rPr lang="it-IT" sz="2000" spc="-15" dirty="0">
                <a:latin typeface="+mj-lt"/>
                <a:cs typeface="Calibri"/>
              </a:rPr>
              <a:t>0</a:t>
            </a:r>
            <a:r>
              <a:rPr lang="it-IT" sz="2000" spc="-65" dirty="0">
                <a:latin typeface="+mj-lt"/>
                <a:cs typeface="Times New Roman"/>
              </a:rPr>
              <a:t> </a:t>
            </a:r>
            <a:r>
              <a:rPr lang="it-IT" sz="2000" spc="-35" dirty="0">
                <a:latin typeface="+mj-lt"/>
                <a:cs typeface="Calibri"/>
              </a:rPr>
              <a:t>c</a:t>
            </a:r>
            <a:r>
              <a:rPr lang="it-IT" sz="2000" spc="-10" dirty="0">
                <a:latin typeface="+mj-lt"/>
                <a:cs typeface="Calibri"/>
              </a:rPr>
              <a:t>o</a:t>
            </a:r>
            <a:r>
              <a:rPr lang="it-IT" sz="2000" spc="-20" dirty="0">
                <a:latin typeface="+mj-lt"/>
                <a:cs typeface="Calibri"/>
              </a:rPr>
              <a:t>mm</a:t>
            </a:r>
            <a:r>
              <a:rPr lang="it-IT" sz="2000" dirty="0">
                <a:latin typeface="+mj-lt"/>
                <a:cs typeface="Calibri"/>
              </a:rPr>
              <a:t>a</a:t>
            </a:r>
            <a:r>
              <a:rPr lang="it-IT" sz="2000" spc="-85" dirty="0">
                <a:latin typeface="+mj-lt"/>
                <a:cs typeface="Times New Roman"/>
              </a:rPr>
              <a:t> </a:t>
            </a:r>
            <a:r>
              <a:rPr lang="it-IT" sz="2000" spc="-15" dirty="0">
                <a:latin typeface="+mj-lt"/>
                <a:cs typeface="Calibri"/>
              </a:rPr>
              <a:t>3</a:t>
            </a:r>
            <a:r>
              <a:rPr lang="it-IT" sz="2000" spc="-65" dirty="0">
                <a:latin typeface="+mj-lt"/>
                <a:cs typeface="Times New Roman"/>
              </a:rPr>
              <a:t> </a:t>
            </a:r>
            <a:r>
              <a:rPr lang="it-IT" sz="2000" spc="-5" dirty="0">
                <a:latin typeface="+mj-lt"/>
                <a:cs typeface="Calibri"/>
              </a:rPr>
              <a:t>L</a:t>
            </a:r>
            <a:r>
              <a:rPr lang="it-IT" sz="2000" dirty="0">
                <a:latin typeface="+mj-lt"/>
                <a:cs typeface="Calibri"/>
              </a:rPr>
              <a:t>.</a:t>
            </a:r>
            <a:r>
              <a:rPr lang="it-IT" sz="2000" spc="-70" dirty="0">
                <a:latin typeface="+mj-lt"/>
                <a:cs typeface="Times New Roman"/>
              </a:rPr>
              <a:t> </a:t>
            </a:r>
            <a:r>
              <a:rPr lang="it-IT" sz="2000" spc="-20" dirty="0">
                <a:latin typeface="+mj-lt"/>
                <a:cs typeface="Calibri"/>
              </a:rPr>
              <a:t>183</a:t>
            </a:r>
            <a:r>
              <a:rPr lang="it-IT" sz="2000" spc="-5" dirty="0">
                <a:latin typeface="+mj-lt"/>
                <a:cs typeface="Calibri"/>
              </a:rPr>
              <a:t>/</a:t>
            </a:r>
            <a:r>
              <a:rPr lang="it-IT" sz="2000" spc="-20" dirty="0">
                <a:latin typeface="+mj-lt"/>
                <a:cs typeface="Calibri"/>
              </a:rPr>
              <a:t>201</a:t>
            </a:r>
            <a:r>
              <a:rPr lang="it-IT" sz="2000" spc="-15" dirty="0">
                <a:latin typeface="+mj-lt"/>
                <a:cs typeface="Calibri"/>
              </a:rPr>
              <a:t>1) </a:t>
            </a:r>
            <a:r>
              <a:rPr lang="it-IT" sz="2000" spc="-55" dirty="0">
                <a:latin typeface="+mj-lt"/>
                <a:cs typeface="Times New Roman"/>
              </a:rPr>
              <a:t> </a:t>
            </a:r>
            <a:r>
              <a:rPr lang="it-IT" sz="2000" spc="-5" dirty="0">
                <a:latin typeface="+mj-lt"/>
                <a:cs typeface="Calibri"/>
              </a:rPr>
              <a:t>pu</a:t>
            </a:r>
            <a:r>
              <a:rPr lang="it-IT" sz="2000" dirty="0">
                <a:latin typeface="+mj-lt"/>
                <a:cs typeface="Calibri"/>
              </a:rPr>
              <a:t>ò</a:t>
            </a:r>
            <a:r>
              <a:rPr lang="it-IT" sz="2000" spc="-45" dirty="0">
                <a:latin typeface="+mj-lt"/>
                <a:cs typeface="Times New Roman"/>
              </a:rPr>
              <a:t> </a:t>
            </a:r>
            <a:r>
              <a:rPr lang="it-IT" sz="2000" spc="-10" dirty="0">
                <a:latin typeface="+mj-lt"/>
                <a:cs typeface="Calibri"/>
              </a:rPr>
              <a:t>e</a:t>
            </a:r>
            <a:r>
              <a:rPr lang="it-IT" sz="2000" spc="-5" dirty="0">
                <a:latin typeface="+mj-lt"/>
                <a:cs typeface="Calibri"/>
              </a:rPr>
              <a:t>ss</a:t>
            </a:r>
            <a:r>
              <a:rPr lang="it-IT" sz="2000" spc="-10" dirty="0">
                <a:latin typeface="+mj-lt"/>
                <a:cs typeface="Calibri"/>
              </a:rPr>
              <a:t>e</a:t>
            </a:r>
            <a:r>
              <a:rPr lang="it-IT" sz="2000" spc="-45" dirty="0">
                <a:latin typeface="+mj-lt"/>
                <a:cs typeface="Calibri"/>
              </a:rPr>
              <a:t>r</a:t>
            </a:r>
            <a:r>
              <a:rPr lang="it-IT" sz="2000" spc="-15" dirty="0">
                <a:latin typeface="+mj-lt"/>
                <a:cs typeface="Calibri"/>
              </a:rPr>
              <a:t>e</a:t>
            </a:r>
            <a:r>
              <a:rPr lang="it-IT" sz="2000" spc="-45" dirty="0">
                <a:latin typeface="+mj-lt"/>
                <a:cs typeface="Times New Roman"/>
              </a:rPr>
              <a:t> </a:t>
            </a:r>
            <a:r>
              <a:rPr lang="it-IT" sz="2000" dirty="0">
                <a:latin typeface="+mj-lt"/>
                <a:cs typeface="Calibri"/>
              </a:rPr>
              <a:t>a</a:t>
            </a:r>
            <a:r>
              <a:rPr lang="it-IT" sz="2000" spc="-5" dirty="0">
                <a:latin typeface="+mj-lt"/>
                <a:cs typeface="Calibri"/>
              </a:rPr>
              <a:t>ss</a:t>
            </a:r>
            <a:r>
              <a:rPr lang="it-IT" sz="2000" spc="10" dirty="0">
                <a:latin typeface="+mj-lt"/>
                <a:cs typeface="Calibri"/>
              </a:rPr>
              <a:t>u</a:t>
            </a:r>
            <a:r>
              <a:rPr lang="it-IT" sz="2000" spc="-25" dirty="0">
                <a:latin typeface="+mj-lt"/>
                <a:cs typeface="Calibri"/>
              </a:rPr>
              <a:t>n</a:t>
            </a:r>
            <a:r>
              <a:rPr lang="it-IT" sz="2000" spc="-35" dirty="0">
                <a:latin typeface="+mj-lt"/>
                <a:cs typeface="Calibri"/>
              </a:rPr>
              <a:t>t</a:t>
            </a:r>
            <a:r>
              <a:rPr lang="it-IT" sz="2000" dirty="0">
                <a:latin typeface="+mj-lt"/>
                <a:cs typeface="Calibri"/>
              </a:rPr>
              <a:t>a</a:t>
            </a:r>
            <a:r>
              <a:rPr lang="it-IT" sz="2000" spc="-50" dirty="0">
                <a:latin typeface="+mj-lt"/>
                <a:cs typeface="Times New Roman"/>
              </a:rPr>
              <a:t> </a:t>
            </a:r>
            <a:r>
              <a:rPr lang="it-IT" sz="2000" spc="-5" dirty="0">
                <a:latin typeface="+mj-lt"/>
                <a:cs typeface="Calibri"/>
              </a:rPr>
              <a:t>d</a:t>
            </a:r>
            <a:r>
              <a:rPr lang="it-IT" sz="2000" dirty="0">
                <a:latin typeface="+mj-lt"/>
                <a:cs typeface="Calibri"/>
              </a:rPr>
              <a:t>all</a:t>
            </a:r>
            <a:r>
              <a:rPr lang="it-IT" sz="2000" spc="-15" dirty="0">
                <a:latin typeface="+mj-lt"/>
                <a:cs typeface="Calibri"/>
              </a:rPr>
              <a:t>e</a:t>
            </a:r>
            <a:r>
              <a:rPr lang="it-IT" sz="2000" spc="-45" dirty="0">
                <a:latin typeface="+mj-lt"/>
                <a:cs typeface="Times New Roman"/>
              </a:rPr>
              <a:t> </a:t>
            </a:r>
            <a:r>
              <a:rPr lang="it-IT" sz="2000" spc="-5" dirty="0">
                <a:latin typeface="+mj-lt"/>
                <a:cs typeface="Calibri"/>
              </a:rPr>
              <a:t>s</a:t>
            </a:r>
            <a:r>
              <a:rPr lang="it-IT" sz="2000" spc="-10" dirty="0">
                <a:latin typeface="+mj-lt"/>
                <a:cs typeface="Calibri"/>
              </a:rPr>
              <a:t>o</a:t>
            </a:r>
            <a:r>
              <a:rPr lang="it-IT" sz="2000" spc="-25" dirty="0">
                <a:latin typeface="+mj-lt"/>
                <a:cs typeface="Calibri"/>
              </a:rPr>
              <a:t>c</a:t>
            </a:r>
            <a:r>
              <a:rPr lang="it-IT" sz="2000" dirty="0">
                <a:latin typeface="+mj-lt"/>
                <a:cs typeface="Calibri"/>
              </a:rPr>
              <a:t>i</a:t>
            </a:r>
            <a:r>
              <a:rPr lang="it-IT" sz="2000" spc="-25" dirty="0">
                <a:latin typeface="+mj-lt"/>
                <a:cs typeface="Calibri"/>
              </a:rPr>
              <a:t>e</a:t>
            </a:r>
            <a:r>
              <a:rPr lang="it-IT" sz="2000" spc="-35" dirty="0">
                <a:latin typeface="+mj-lt"/>
                <a:cs typeface="Calibri"/>
              </a:rPr>
              <a:t>t</a:t>
            </a:r>
            <a:r>
              <a:rPr lang="it-IT" sz="2000" dirty="0">
                <a:latin typeface="+mj-lt"/>
                <a:cs typeface="Calibri"/>
              </a:rPr>
              <a:t>à</a:t>
            </a:r>
            <a:r>
              <a:rPr lang="it-IT" sz="2000" spc="-50" dirty="0">
                <a:latin typeface="+mj-lt"/>
                <a:cs typeface="Times New Roman"/>
              </a:rPr>
              <a:t> </a:t>
            </a:r>
            <a:r>
              <a:rPr lang="it-IT" sz="2000" spc="-15" dirty="0">
                <a:latin typeface="+mj-lt"/>
                <a:cs typeface="Calibri"/>
              </a:rPr>
              <a:t>i</a:t>
            </a:r>
            <a:r>
              <a:rPr lang="it-IT" sz="2000" dirty="0">
                <a:latin typeface="+mj-lt"/>
                <a:cs typeface="Calibri"/>
              </a:rPr>
              <a:t>l</a:t>
            </a:r>
            <a:r>
              <a:rPr lang="it-IT" sz="2000" spc="-50" dirty="0">
                <a:latin typeface="+mj-lt"/>
                <a:cs typeface="Times New Roman"/>
              </a:rPr>
              <a:t> </a:t>
            </a:r>
            <a:r>
              <a:rPr lang="it-IT" sz="2000" spc="-10" dirty="0">
                <a:latin typeface="+mj-lt"/>
                <a:cs typeface="Calibri"/>
              </a:rPr>
              <a:t>c</a:t>
            </a:r>
            <a:r>
              <a:rPr lang="it-IT" sz="2000" spc="-5" dirty="0">
                <a:latin typeface="+mj-lt"/>
                <a:cs typeface="Calibri"/>
              </a:rPr>
              <a:t>u</a:t>
            </a:r>
            <a:r>
              <a:rPr lang="it-IT" sz="2000" dirty="0">
                <a:latin typeface="+mj-lt"/>
                <a:cs typeface="Calibri"/>
              </a:rPr>
              <a:t>i</a:t>
            </a:r>
            <a:r>
              <a:rPr lang="it-IT" sz="2000" spc="-50" dirty="0">
                <a:latin typeface="+mj-lt"/>
                <a:cs typeface="Times New Roman"/>
              </a:rPr>
              <a:t> </a:t>
            </a:r>
            <a:r>
              <a:rPr lang="it-IT" sz="2000" spc="-25" dirty="0">
                <a:latin typeface="+mj-lt"/>
                <a:cs typeface="Calibri"/>
              </a:rPr>
              <a:t>a</a:t>
            </a:r>
            <a:r>
              <a:rPr lang="it-IT" sz="2000" spc="-60" dirty="0">
                <a:latin typeface="+mj-lt"/>
                <a:cs typeface="Calibri"/>
              </a:rPr>
              <a:t>t</a:t>
            </a:r>
            <a:r>
              <a:rPr lang="it-IT" sz="2000" spc="-50" dirty="0">
                <a:latin typeface="+mj-lt"/>
                <a:cs typeface="Calibri"/>
              </a:rPr>
              <a:t>t</a:t>
            </a:r>
            <a:r>
              <a:rPr lang="it-IT" sz="2000" dirty="0">
                <a:latin typeface="+mj-lt"/>
                <a:cs typeface="Calibri"/>
              </a:rPr>
              <a:t>o</a:t>
            </a:r>
            <a:r>
              <a:rPr lang="it-IT" sz="2000" dirty="0">
                <a:latin typeface="+mj-lt"/>
                <a:cs typeface="Times New Roman"/>
              </a:rPr>
              <a:t> </a:t>
            </a:r>
            <a:r>
              <a:rPr lang="it-IT" sz="2000" spc="-35" dirty="0">
                <a:latin typeface="+mj-lt"/>
                <a:cs typeface="Calibri"/>
              </a:rPr>
              <a:t>c</a:t>
            </a:r>
            <a:r>
              <a:rPr lang="it-IT" sz="2000" spc="-10" dirty="0">
                <a:latin typeface="+mj-lt"/>
                <a:cs typeface="Calibri"/>
              </a:rPr>
              <a:t>o</a:t>
            </a:r>
            <a:r>
              <a:rPr lang="it-IT" sz="2000" spc="-30" dirty="0">
                <a:latin typeface="+mj-lt"/>
                <a:cs typeface="Calibri"/>
              </a:rPr>
              <a:t>s</a:t>
            </a:r>
            <a:r>
              <a:rPr lang="it-IT" sz="2000" dirty="0">
                <a:latin typeface="+mj-lt"/>
                <a:cs typeface="Calibri"/>
              </a:rPr>
              <a:t>tituti</a:t>
            </a:r>
            <a:r>
              <a:rPr lang="it-IT" sz="2000" spc="-45" dirty="0">
                <a:latin typeface="+mj-lt"/>
                <a:cs typeface="Calibri"/>
              </a:rPr>
              <a:t>v</a:t>
            </a:r>
            <a:r>
              <a:rPr lang="it-IT" sz="2000" dirty="0">
                <a:latin typeface="+mj-lt"/>
                <a:cs typeface="Calibri"/>
              </a:rPr>
              <a:t>o</a:t>
            </a:r>
            <a:r>
              <a:rPr lang="it-IT" sz="2000" dirty="0">
                <a:latin typeface="+mj-lt"/>
                <a:cs typeface="Times New Roman"/>
              </a:rPr>
              <a:t> </a:t>
            </a:r>
            <a:r>
              <a:rPr lang="it-IT" sz="2000" spc="-20" dirty="0">
                <a:latin typeface="+mj-lt"/>
                <a:cs typeface="Times New Roman"/>
              </a:rPr>
              <a:t> </a:t>
            </a:r>
            <a:r>
              <a:rPr lang="it-IT" sz="2000" spc="-5" dirty="0">
                <a:latin typeface="+mj-lt"/>
                <a:cs typeface="Calibri"/>
              </a:rPr>
              <a:t>p</a:t>
            </a:r>
            <a:r>
              <a:rPr lang="it-IT" sz="2000" spc="-35" dirty="0">
                <a:latin typeface="+mj-lt"/>
                <a:cs typeface="Calibri"/>
              </a:rPr>
              <a:t>r</a:t>
            </a:r>
            <a:r>
              <a:rPr lang="it-IT" sz="2000" spc="-25" dirty="0">
                <a:latin typeface="+mj-lt"/>
                <a:cs typeface="Calibri"/>
              </a:rPr>
              <a:t>e</a:t>
            </a:r>
            <a:r>
              <a:rPr lang="it-IT" sz="2000" spc="-45" dirty="0">
                <a:latin typeface="+mj-lt"/>
                <a:cs typeface="Calibri"/>
              </a:rPr>
              <a:t>v</a:t>
            </a:r>
            <a:r>
              <a:rPr lang="it-IT" sz="2000" spc="-10" dirty="0">
                <a:latin typeface="+mj-lt"/>
                <a:cs typeface="Calibri"/>
              </a:rPr>
              <a:t>e</a:t>
            </a:r>
            <a:r>
              <a:rPr lang="it-IT" sz="2000" spc="-5" dirty="0">
                <a:latin typeface="+mj-lt"/>
                <a:cs typeface="Calibri"/>
              </a:rPr>
              <a:t>d</a:t>
            </a:r>
            <a:r>
              <a:rPr lang="it-IT" sz="2000" dirty="0">
                <a:latin typeface="+mj-lt"/>
                <a:cs typeface="Calibri"/>
              </a:rPr>
              <a:t>a</a:t>
            </a:r>
            <a:r>
              <a:rPr lang="it-IT" sz="2000" dirty="0">
                <a:latin typeface="+mj-lt"/>
                <a:cs typeface="Times New Roman"/>
              </a:rPr>
              <a:t> </a:t>
            </a:r>
            <a:r>
              <a:rPr lang="it-IT" sz="2000" spc="-10" dirty="0">
                <a:latin typeface="+mj-lt"/>
                <a:cs typeface="Times New Roman"/>
              </a:rPr>
              <a:t> </a:t>
            </a:r>
            <a:r>
              <a:rPr lang="it-IT" sz="2000" dirty="0">
                <a:latin typeface="+mj-lt"/>
                <a:cs typeface="Calibri"/>
              </a:rPr>
              <a:t>“</a:t>
            </a:r>
            <a:r>
              <a:rPr lang="it-IT" sz="2000" b="1" dirty="0">
                <a:latin typeface="+mj-lt"/>
                <a:cs typeface="Calibri"/>
              </a:rPr>
              <a:t>l</a:t>
            </a:r>
            <a:r>
              <a:rPr lang="it-IT" sz="2000" b="1" spc="-180" dirty="0">
                <a:latin typeface="+mj-lt"/>
                <a:cs typeface="Calibri"/>
              </a:rPr>
              <a:t>’</a:t>
            </a:r>
            <a:r>
              <a:rPr lang="it-IT" sz="2000" b="1" spc="-10" dirty="0">
                <a:latin typeface="+mj-lt"/>
                <a:cs typeface="Calibri"/>
              </a:rPr>
              <a:t>e</a:t>
            </a:r>
            <a:r>
              <a:rPr lang="it-IT" sz="2000" b="1" spc="-5" dirty="0">
                <a:latin typeface="+mj-lt"/>
                <a:cs typeface="Calibri"/>
              </a:rPr>
              <a:t>s</a:t>
            </a:r>
            <a:r>
              <a:rPr lang="it-IT" sz="2000" b="1" spc="-10" dirty="0">
                <a:latin typeface="+mj-lt"/>
                <a:cs typeface="Calibri"/>
              </a:rPr>
              <a:t>e</a:t>
            </a:r>
            <a:r>
              <a:rPr lang="it-IT" sz="2000" b="1" spc="-45" dirty="0">
                <a:latin typeface="+mj-lt"/>
                <a:cs typeface="Calibri"/>
              </a:rPr>
              <a:t>r</a:t>
            </a:r>
            <a:r>
              <a:rPr lang="it-IT" sz="2000" b="1" spc="-10" dirty="0">
                <a:latin typeface="+mj-lt"/>
                <a:cs typeface="Calibri"/>
              </a:rPr>
              <a:t>c</a:t>
            </a:r>
            <a:r>
              <a:rPr lang="it-IT" sz="2000" b="1" dirty="0">
                <a:latin typeface="+mj-lt"/>
                <a:cs typeface="Calibri"/>
              </a:rPr>
              <a:t>izio</a:t>
            </a:r>
            <a:r>
              <a:rPr lang="it-IT" sz="2000" b="1" dirty="0">
                <a:latin typeface="+mj-lt"/>
                <a:cs typeface="Times New Roman"/>
              </a:rPr>
              <a:t> </a:t>
            </a:r>
            <a:r>
              <a:rPr lang="it-IT" sz="2000" b="1" spc="-20" dirty="0">
                <a:latin typeface="+mj-lt"/>
                <a:cs typeface="Times New Roman"/>
              </a:rPr>
              <a:t> </a:t>
            </a:r>
            <a:r>
              <a:rPr lang="it-IT" sz="2000" b="1" dirty="0">
                <a:latin typeface="+mj-lt"/>
                <a:cs typeface="Calibri"/>
              </a:rPr>
              <a:t>in</a:t>
            </a:r>
            <a:r>
              <a:rPr lang="it-IT" sz="2000" b="1" dirty="0">
                <a:latin typeface="+mj-lt"/>
                <a:cs typeface="Times New Roman"/>
              </a:rPr>
              <a:t> </a:t>
            </a:r>
            <a:r>
              <a:rPr lang="it-IT" sz="2000" b="1" spc="-25" dirty="0">
                <a:latin typeface="+mj-lt"/>
                <a:cs typeface="Times New Roman"/>
              </a:rPr>
              <a:t> </a:t>
            </a:r>
            <a:r>
              <a:rPr lang="it-IT" sz="2000" b="1" spc="-20" dirty="0">
                <a:latin typeface="+mj-lt"/>
                <a:cs typeface="Calibri"/>
              </a:rPr>
              <a:t>v</a:t>
            </a:r>
            <a:r>
              <a:rPr lang="it-IT" sz="2000" b="1" dirty="0">
                <a:latin typeface="+mj-lt"/>
                <a:cs typeface="Calibri"/>
              </a:rPr>
              <a:t>ia</a:t>
            </a:r>
            <a:r>
              <a:rPr lang="it-IT" sz="2000" b="1" dirty="0">
                <a:latin typeface="+mj-lt"/>
                <a:cs typeface="Times New Roman"/>
              </a:rPr>
              <a:t> </a:t>
            </a:r>
            <a:r>
              <a:rPr lang="it-IT" sz="2000" b="1" spc="-10" dirty="0">
                <a:latin typeface="+mj-lt"/>
                <a:cs typeface="Times New Roman"/>
              </a:rPr>
              <a:t> </a:t>
            </a:r>
            <a:r>
              <a:rPr lang="it-IT" sz="2000" b="1" spc="-10" dirty="0">
                <a:latin typeface="+mj-lt"/>
                <a:cs typeface="Calibri"/>
              </a:rPr>
              <a:t>e</a:t>
            </a:r>
            <a:r>
              <a:rPr lang="it-IT" sz="2000" b="1" spc="-5" dirty="0">
                <a:latin typeface="+mj-lt"/>
                <a:cs typeface="Calibri"/>
              </a:rPr>
              <a:t>s</a:t>
            </a:r>
            <a:r>
              <a:rPr lang="it-IT" sz="2000" b="1" spc="-10" dirty="0">
                <a:latin typeface="+mj-lt"/>
                <a:cs typeface="Calibri"/>
              </a:rPr>
              <a:t>c</a:t>
            </a:r>
            <a:r>
              <a:rPr lang="it-IT" sz="2000" b="1" dirty="0">
                <a:latin typeface="+mj-lt"/>
                <a:cs typeface="Calibri"/>
              </a:rPr>
              <a:t>l</a:t>
            </a:r>
            <a:r>
              <a:rPr lang="it-IT" sz="2000" b="1" spc="-5" dirty="0">
                <a:latin typeface="+mj-lt"/>
                <a:cs typeface="Calibri"/>
              </a:rPr>
              <a:t>us</a:t>
            </a:r>
            <a:r>
              <a:rPr lang="it-IT" sz="2000" b="1" dirty="0">
                <a:latin typeface="+mj-lt"/>
                <a:cs typeface="Calibri"/>
              </a:rPr>
              <a:t>i</a:t>
            </a:r>
            <a:r>
              <a:rPr lang="it-IT" sz="2000" b="1" spc="-55" dirty="0">
                <a:latin typeface="+mj-lt"/>
                <a:cs typeface="Calibri"/>
              </a:rPr>
              <a:t>v</a:t>
            </a:r>
            <a:r>
              <a:rPr lang="it-IT" sz="2000" b="1" dirty="0">
                <a:latin typeface="+mj-lt"/>
                <a:cs typeface="Calibri"/>
              </a:rPr>
              <a:t>a</a:t>
            </a:r>
            <a:r>
              <a:rPr lang="it-IT" sz="2000" b="1" dirty="0">
                <a:latin typeface="+mj-lt"/>
                <a:cs typeface="Times New Roman"/>
              </a:rPr>
              <a:t> </a:t>
            </a:r>
            <a:r>
              <a:rPr lang="it-IT" sz="2000" b="1" spc="-10" dirty="0">
                <a:latin typeface="+mj-lt"/>
                <a:cs typeface="Times New Roman"/>
              </a:rPr>
              <a:t> </a:t>
            </a:r>
            <a:r>
              <a:rPr lang="it-IT" sz="2000" b="1" spc="-20" dirty="0">
                <a:latin typeface="+mj-lt"/>
                <a:cs typeface="Calibri"/>
              </a:rPr>
              <a:t>d</a:t>
            </a:r>
            <a:r>
              <a:rPr lang="it-IT" sz="2000" b="1" spc="-10" dirty="0">
                <a:latin typeface="+mj-lt"/>
                <a:cs typeface="Calibri"/>
              </a:rPr>
              <a:t>e</a:t>
            </a:r>
            <a:r>
              <a:rPr lang="it-IT" sz="2000" b="1" dirty="0">
                <a:latin typeface="+mj-lt"/>
                <a:cs typeface="Calibri"/>
              </a:rPr>
              <a:t>ll</a:t>
            </a:r>
            <a:r>
              <a:rPr lang="it-IT" sz="2000" b="1" spc="-190" dirty="0">
                <a:latin typeface="+mj-lt"/>
                <a:cs typeface="Calibri"/>
              </a:rPr>
              <a:t>’</a:t>
            </a:r>
            <a:r>
              <a:rPr lang="it-IT" sz="2000" b="1" spc="-25" dirty="0">
                <a:latin typeface="+mj-lt"/>
                <a:cs typeface="Calibri"/>
              </a:rPr>
              <a:t>a</a:t>
            </a:r>
            <a:r>
              <a:rPr lang="it-IT" sz="2000" b="1" spc="-50" dirty="0">
                <a:latin typeface="+mj-lt"/>
                <a:cs typeface="Calibri"/>
              </a:rPr>
              <a:t>t</a:t>
            </a:r>
            <a:r>
              <a:rPr lang="it-IT" sz="2000" b="1" dirty="0">
                <a:latin typeface="+mj-lt"/>
                <a:cs typeface="Calibri"/>
              </a:rPr>
              <a:t>ti</a:t>
            </a:r>
            <a:r>
              <a:rPr lang="it-IT" sz="2000" b="1" spc="-20" dirty="0">
                <a:latin typeface="+mj-lt"/>
                <a:cs typeface="Calibri"/>
              </a:rPr>
              <a:t>v</a:t>
            </a:r>
            <a:r>
              <a:rPr lang="it-IT" sz="2000" b="1" spc="10" dirty="0">
                <a:latin typeface="+mj-lt"/>
                <a:cs typeface="Calibri"/>
              </a:rPr>
              <a:t>i</a:t>
            </a:r>
            <a:r>
              <a:rPr lang="it-IT" sz="2000" b="1" spc="-50" dirty="0">
                <a:latin typeface="+mj-lt"/>
                <a:cs typeface="Calibri"/>
              </a:rPr>
              <a:t>t</a:t>
            </a:r>
            <a:r>
              <a:rPr lang="it-IT" sz="2000" b="1" dirty="0">
                <a:latin typeface="+mj-lt"/>
                <a:cs typeface="Calibri"/>
              </a:rPr>
              <a:t>à</a:t>
            </a:r>
            <a:r>
              <a:rPr lang="it-IT" sz="2000" b="1" dirty="0">
                <a:latin typeface="+mj-lt"/>
                <a:cs typeface="Times New Roman"/>
              </a:rPr>
              <a:t> </a:t>
            </a:r>
            <a:r>
              <a:rPr lang="it-IT" sz="2000" b="1" spc="-5" dirty="0">
                <a:latin typeface="+mj-lt"/>
                <a:cs typeface="Calibri"/>
              </a:rPr>
              <a:t>p</a:t>
            </a:r>
            <a:r>
              <a:rPr lang="it-IT" sz="2000" b="1" spc="-35" dirty="0">
                <a:latin typeface="+mj-lt"/>
                <a:cs typeface="Calibri"/>
              </a:rPr>
              <a:t>r</a:t>
            </a:r>
            <a:r>
              <a:rPr lang="it-IT" sz="2000" b="1" spc="-10" dirty="0">
                <a:latin typeface="+mj-lt"/>
                <a:cs typeface="Calibri"/>
              </a:rPr>
              <a:t>o</a:t>
            </a:r>
            <a:r>
              <a:rPr lang="it-IT" sz="2000" b="1" spc="-65" dirty="0">
                <a:latin typeface="+mj-lt"/>
                <a:cs typeface="Calibri"/>
              </a:rPr>
              <a:t>f</a:t>
            </a:r>
            <a:r>
              <a:rPr lang="it-IT" sz="2000" b="1" spc="-10" dirty="0">
                <a:latin typeface="+mj-lt"/>
                <a:cs typeface="Calibri"/>
              </a:rPr>
              <a:t>e</a:t>
            </a:r>
            <a:r>
              <a:rPr lang="it-IT" sz="2000" b="1" spc="-5" dirty="0">
                <a:latin typeface="+mj-lt"/>
                <a:cs typeface="Calibri"/>
              </a:rPr>
              <a:t>ss</a:t>
            </a:r>
            <a:r>
              <a:rPr lang="it-IT" sz="2000" b="1" dirty="0">
                <a:latin typeface="+mj-lt"/>
                <a:cs typeface="Calibri"/>
              </a:rPr>
              <a:t>i</a:t>
            </a:r>
            <a:r>
              <a:rPr lang="it-IT" sz="2000" b="1" spc="-10" dirty="0">
                <a:latin typeface="+mj-lt"/>
                <a:cs typeface="Calibri"/>
              </a:rPr>
              <a:t>o</a:t>
            </a:r>
            <a:r>
              <a:rPr lang="it-IT" sz="2000" b="1" spc="-5" dirty="0">
                <a:latin typeface="+mj-lt"/>
                <a:cs typeface="Calibri"/>
              </a:rPr>
              <a:t>n</a:t>
            </a:r>
            <a:r>
              <a:rPr lang="it-IT" sz="2000" b="1" dirty="0">
                <a:latin typeface="+mj-lt"/>
                <a:cs typeface="Calibri"/>
              </a:rPr>
              <a:t>al</a:t>
            </a:r>
            <a:r>
              <a:rPr lang="it-IT" sz="2000" b="1" spc="-15" dirty="0">
                <a:latin typeface="+mj-lt"/>
                <a:cs typeface="Calibri"/>
              </a:rPr>
              <a:t>e</a:t>
            </a:r>
            <a:r>
              <a:rPr lang="it-IT" sz="2000" b="1" spc="-55" dirty="0">
                <a:latin typeface="+mj-lt"/>
                <a:cs typeface="Times New Roman"/>
              </a:rPr>
              <a:t> </a:t>
            </a:r>
            <a:r>
              <a:rPr lang="it-IT" sz="2000" b="1" spc="-5" dirty="0">
                <a:latin typeface="+mj-lt"/>
                <a:cs typeface="Calibri"/>
              </a:rPr>
              <a:t>d</a:t>
            </a:r>
            <a:r>
              <a:rPr lang="it-IT" sz="2000" b="1" dirty="0">
                <a:latin typeface="+mj-lt"/>
                <a:cs typeface="Calibri"/>
              </a:rPr>
              <a:t>a</a:t>
            </a:r>
            <a:r>
              <a:rPr lang="it-IT" sz="2000" b="1" spc="-60" dirty="0">
                <a:latin typeface="+mj-lt"/>
                <a:cs typeface="Times New Roman"/>
              </a:rPr>
              <a:t> </a:t>
            </a:r>
            <a:r>
              <a:rPr lang="it-IT" sz="2000" b="1" spc="-5" dirty="0">
                <a:latin typeface="+mj-lt"/>
                <a:cs typeface="Calibri"/>
              </a:rPr>
              <a:t>p</a:t>
            </a:r>
            <a:r>
              <a:rPr lang="it-IT" sz="2000" b="1" dirty="0">
                <a:latin typeface="+mj-lt"/>
                <a:cs typeface="Calibri"/>
              </a:rPr>
              <a:t>a</a:t>
            </a:r>
            <a:r>
              <a:rPr lang="it-IT" sz="2000" b="1" spc="-10" dirty="0">
                <a:latin typeface="+mj-lt"/>
                <a:cs typeface="Calibri"/>
              </a:rPr>
              <a:t>r</a:t>
            </a:r>
            <a:r>
              <a:rPr lang="it-IT" sz="2000" b="1" spc="-35" dirty="0">
                <a:latin typeface="+mj-lt"/>
                <a:cs typeface="Calibri"/>
              </a:rPr>
              <a:t>t</a:t>
            </a:r>
            <a:r>
              <a:rPr lang="it-IT" sz="2000" b="1" spc="-15" dirty="0">
                <a:latin typeface="+mj-lt"/>
                <a:cs typeface="Calibri"/>
              </a:rPr>
              <a:t>e</a:t>
            </a:r>
            <a:r>
              <a:rPr lang="it-IT" sz="2000" b="1" spc="-70" dirty="0">
                <a:latin typeface="+mj-lt"/>
                <a:cs typeface="Times New Roman"/>
              </a:rPr>
              <a:t> </a:t>
            </a:r>
            <a:r>
              <a:rPr lang="it-IT" sz="2000" b="1" spc="-20" dirty="0">
                <a:latin typeface="+mj-lt"/>
                <a:cs typeface="Calibri"/>
              </a:rPr>
              <a:t>d</a:t>
            </a:r>
            <a:r>
              <a:rPr lang="it-IT" sz="2000" b="1" spc="-10" dirty="0">
                <a:latin typeface="+mj-lt"/>
                <a:cs typeface="Calibri"/>
              </a:rPr>
              <a:t>e</a:t>
            </a:r>
            <a:r>
              <a:rPr lang="it-IT" sz="2000" b="1" dirty="0">
                <a:latin typeface="+mj-lt"/>
                <a:cs typeface="Calibri"/>
              </a:rPr>
              <a:t>i</a:t>
            </a:r>
            <a:r>
              <a:rPr lang="it-IT" sz="2000" b="1" spc="-60" dirty="0">
                <a:latin typeface="+mj-lt"/>
                <a:cs typeface="Times New Roman"/>
              </a:rPr>
              <a:t> </a:t>
            </a:r>
            <a:r>
              <a:rPr lang="it-IT" sz="2000" b="1" spc="-5" dirty="0">
                <a:latin typeface="+mj-lt"/>
                <a:cs typeface="Calibri"/>
              </a:rPr>
              <a:t>s</a:t>
            </a:r>
            <a:r>
              <a:rPr lang="it-IT" sz="2000" b="1" spc="-10" dirty="0">
                <a:latin typeface="+mj-lt"/>
                <a:cs typeface="Calibri"/>
              </a:rPr>
              <a:t>oc</a:t>
            </a:r>
            <a:r>
              <a:rPr lang="it-IT" sz="2000" b="1" spc="25" dirty="0">
                <a:latin typeface="+mj-lt"/>
                <a:cs typeface="Calibri"/>
              </a:rPr>
              <a:t>i</a:t>
            </a:r>
            <a:r>
              <a:rPr lang="it-IT" sz="2000" dirty="0" smtClean="0">
                <a:latin typeface="+mj-lt"/>
                <a:cs typeface="Calibri"/>
              </a:rPr>
              <a:t>” quindi </a:t>
            </a:r>
          </a:p>
          <a:p>
            <a:pPr algn="just">
              <a:lnSpc>
                <a:spcPct val="100000"/>
              </a:lnSpc>
              <a:spcBef>
                <a:spcPts val="46"/>
              </a:spcBef>
            </a:pPr>
            <a:r>
              <a:rPr lang="it-IT" sz="2000" b="1" u="sng" dirty="0" smtClean="0">
                <a:latin typeface="+mj-lt"/>
                <a:cs typeface="Calibri"/>
              </a:rPr>
              <a:t>Da un punto di vista OGGETTIVO  IL REDDITO DELLA STP E’ CONSIDERATO REDDITO DI LAVORO AUTONOMO</a:t>
            </a:r>
          </a:p>
          <a:p>
            <a:pPr algn="just">
              <a:lnSpc>
                <a:spcPct val="150000"/>
              </a:lnSpc>
            </a:pPr>
            <a:endParaRPr sz="2000" b="1" u="sng" dirty="0">
              <a:latin typeface="+mj-lt"/>
              <a:cs typeface="Calibri"/>
            </a:endParaRPr>
          </a:p>
        </p:txBody>
      </p:sp>
    </p:spTree>
    <p:extLst>
      <p:ext uri="{BB962C8B-B14F-4D97-AF65-F5344CB8AC3E}">
        <p14:creationId xmlns:p14="http://schemas.microsoft.com/office/powerpoint/2010/main" val="377899739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0183" y="882650"/>
            <a:ext cx="7601317" cy="1107996"/>
          </a:xfrm>
          <a:prstGeom prst="rect">
            <a:avLst/>
          </a:prstGeom>
        </p:spPr>
        <p:txBody>
          <a:bodyPr vert="horz" wrap="square" lIns="0" tIns="0" rIns="0" bIns="0" rtlCol="0">
            <a:spAutoFit/>
          </a:bodyPr>
          <a:lstStyle/>
          <a:p>
            <a:pPr marL="12700">
              <a:lnSpc>
                <a:spcPct val="100000"/>
              </a:lnSpc>
            </a:pPr>
            <a:r>
              <a:rPr lang="it-IT" sz="2400" u="sng" dirty="0" smtClean="0">
                <a:latin typeface="Calibri"/>
                <a:cs typeface="Calibri"/>
              </a:rPr>
              <a:t>Tale situazione di incertezza non è nuova  ed, anzi, si è già presentata altre due volte</a:t>
            </a:r>
            <a:r>
              <a:rPr lang="it-IT" sz="2400" u="heavy" dirty="0" smtClean="0">
                <a:latin typeface="Calibri"/>
                <a:cs typeface="Calibri"/>
              </a:rPr>
              <a:t>:</a:t>
            </a:r>
            <a:endParaRPr lang="it-IT" sz="2400" u="heavy" dirty="0">
              <a:latin typeface="Calibri"/>
              <a:cs typeface="Calibri"/>
            </a:endParaRPr>
          </a:p>
          <a:p>
            <a:pPr marL="12700">
              <a:lnSpc>
                <a:spcPct val="100000"/>
              </a:lnSpc>
            </a:pPr>
            <a:endParaRPr sz="2400" b="1" dirty="0">
              <a:latin typeface="Calibri"/>
              <a:cs typeface="Calibri"/>
            </a:endParaRPr>
          </a:p>
        </p:txBody>
      </p:sp>
      <p:sp>
        <p:nvSpPr>
          <p:cNvPr id="3" name="object 3"/>
          <p:cNvSpPr txBox="1"/>
          <p:nvPr/>
        </p:nvSpPr>
        <p:spPr>
          <a:xfrm>
            <a:off x="1689100" y="2330450"/>
            <a:ext cx="7372717" cy="2523768"/>
          </a:xfrm>
          <a:prstGeom prst="rect">
            <a:avLst/>
          </a:prstGeom>
        </p:spPr>
        <p:txBody>
          <a:bodyPr vert="horz" wrap="square" lIns="0" tIns="0" rIns="0" bIns="0" rtlCol="0">
            <a:spAutoFit/>
          </a:bodyPr>
          <a:lstStyle/>
          <a:p>
            <a:pPr marL="12700" algn="just">
              <a:lnSpc>
                <a:spcPct val="100000"/>
              </a:lnSpc>
            </a:pPr>
            <a:r>
              <a:rPr lang="it-IT" sz="2400" dirty="0" smtClean="0">
                <a:latin typeface="Calibri"/>
                <a:cs typeface="Calibri"/>
              </a:rPr>
              <a:t> - </a:t>
            </a:r>
            <a:r>
              <a:rPr sz="2400" b="1" u="sng" dirty="0" smtClean="0">
                <a:latin typeface="Calibri"/>
                <a:cs typeface="Calibri"/>
              </a:rPr>
              <a:t>S</a:t>
            </a:r>
            <a:r>
              <a:rPr sz="2400" b="1" u="sng" spc="-5" dirty="0" smtClean="0">
                <a:latin typeface="Calibri"/>
                <a:cs typeface="Calibri"/>
              </a:rPr>
              <a:t>O</a:t>
            </a:r>
            <a:r>
              <a:rPr sz="2400" b="1" u="sng" dirty="0" smtClean="0">
                <a:latin typeface="Calibri"/>
                <a:cs typeface="Calibri"/>
              </a:rPr>
              <a:t>C</a:t>
            </a:r>
            <a:r>
              <a:rPr sz="2400" b="1" u="sng" spc="-15" dirty="0" smtClean="0">
                <a:latin typeface="Calibri"/>
                <a:cs typeface="Calibri"/>
              </a:rPr>
              <a:t>I</a:t>
            </a:r>
            <a:r>
              <a:rPr sz="2400" b="1" u="sng" dirty="0" smtClean="0">
                <a:latin typeface="Calibri"/>
                <a:cs typeface="Calibri"/>
              </a:rPr>
              <a:t>E</a:t>
            </a:r>
            <a:r>
              <a:rPr sz="2400" b="1" u="sng" spc="-200" dirty="0" smtClean="0">
                <a:latin typeface="Calibri"/>
                <a:cs typeface="Calibri"/>
              </a:rPr>
              <a:t>T</a:t>
            </a:r>
            <a:r>
              <a:rPr sz="2400" b="1" u="sng" spc="-110" dirty="0" smtClean="0">
                <a:latin typeface="Calibri"/>
                <a:cs typeface="Calibri"/>
              </a:rPr>
              <a:t>A</a:t>
            </a:r>
            <a:r>
              <a:rPr sz="2400" b="1" u="sng" spc="-10" dirty="0">
                <a:latin typeface="Calibri"/>
                <a:cs typeface="Calibri"/>
              </a:rPr>
              <a:t>’</a:t>
            </a:r>
            <a:r>
              <a:rPr sz="2400" b="1" u="sng" spc="-60" dirty="0">
                <a:latin typeface="Times New Roman"/>
                <a:cs typeface="Times New Roman"/>
              </a:rPr>
              <a:t> </a:t>
            </a:r>
            <a:r>
              <a:rPr sz="2400" b="1" u="sng" spc="-10" dirty="0">
                <a:latin typeface="Calibri"/>
                <a:cs typeface="Calibri"/>
              </a:rPr>
              <a:t>T</a:t>
            </a:r>
            <a:r>
              <a:rPr sz="2400" b="1" u="sng" spc="-15" dirty="0">
                <a:latin typeface="Calibri"/>
                <a:cs typeface="Calibri"/>
              </a:rPr>
              <a:t>RA</a:t>
            </a:r>
            <a:r>
              <a:rPr sz="2400" b="1" u="sng" spc="-60" dirty="0">
                <a:latin typeface="Times New Roman"/>
                <a:cs typeface="Times New Roman"/>
              </a:rPr>
              <a:t> </a:t>
            </a:r>
            <a:r>
              <a:rPr sz="2400" b="1" u="sng" spc="-120" dirty="0" smtClean="0">
                <a:latin typeface="Calibri"/>
                <a:cs typeface="Calibri"/>
              </a:rPr>
              <a:t>A</a:t>
            </a:r>
            <a:r>
              <a:rPr sz="2400" b="1" u="sng" spc="5" dirty="0" smtClean="0">
                <a:latin typeface="Calibri"/>
                <a:cs typeface="Calibri"/>
              </a:rPr>
              <a:t>V</a:t>
            </a:r>
            <a:r>
              <a:rPr sz="2400" b="1" u="sng" spc="-45" dirty="0" smtClean="0">
                <a:latin typeface="Calibri"/>
                <a:cs typeface="Calibri"/>
              </a:rPr>
              <a:t>V</a:t>
            </a:r>
            <a:r>
              <a:rPr sz="2400" b="1" u="sng" spc="-5" dirty="0" smtClean="0">
                <a:latin typeface="Calibri"/>
                <a:cs typeface="Calibri"/>
              </a:rPr>
              <a:t>O</a:t>
            </a:r>
            <a:r>
              <a:rPr sz="2400" b="1" u="sng" dirty="0" smtClean="0">
                <a:latin typeface="Calibri"/>
                <a:cs typeface="Calibri"/>
              </a:rPr>
              <a:t>C</a:t>
            </a:r>
            <a:r>
              <a:rPr sz="2400" b="1" u="sng" spc="-204" dirty="0" smtClean="0">
                <a:latin typeface="Calibri"/>
                <a:cs typeface="Calibri"/>
              </a:rPr>
              <a:t>A</a:t>
            </a:r>
            <a:r>
              <a:rPr sz="2400" b="1" u="sng" spc="-10" dirty="0" smtClean="0">
                <a:latin typeface="Calibri"/>
                <a:cs typeface="Calibri"/>
              </a:rPr>
              <a:t>TI</a:t>
            </a:r>
            <a:r>
              <a:rPr lang="it-IT" sz="2400" b="1" u="sng" spc="-10" dirty="0" smtClean="0">
                <a:latin typeface="Calibri"/>
                <a:cs typeface="Calibri"/>
              </a:rPr>
              <a:t> </a:t>
            </a:r>
            <a:r>
              <a:rPr sz="1400" dirty="0" smtClean="0">
                <a:latin typeface="Calibri"/>
                <a:cs typeface="Calibri"/>
              </a:rPr>
              <a:t>(</a:t>
            </a:r>
            <a:r>
              <a:rPr sz="1400" spc="-15" dirty="0">
                <a:latin typeface="Calibri"/>
                <a:cs typeface="Calibri"/>
              </a:rPr>
              <a:t>Art.</a:t>
            </a:r>
            <a:r>
              <a:rPr sz="1400" spc="-90" dirty="0">
                <a:latin typeface="Times New Roman"/>
                <a:cs typeface="Times New Roman"/>
              </a:rPr>
              <a:t> </a:t>
            </a:r>
            <a:r>
              <a:rPr sz="1400" spc="-20" dirty="0">
                <a:latin typeface="Calibri"/>
                <a:cs typeface="Calibri"/>
              </a:rPr>
              <a:t>1</a:t>
            </a:r>
            <a:r>
              <a:rPr sz="1400" spc="-15" dirty="0">
                <a:latin typeface="Calibri"/>
                <a:cs typeface="Calibri"/>
              </a:rPr>
              <a:t>6</a:t>
            </a:r>
            <a:r>
              <a:rPr sz="1400" spc="-65" dirty="0">
                <a:latin typeface="Times New Roman"/>
                <a:cs typeface="Times New Roman"/>
              </a:rPr>
              <a:t> </a:t>
            </a:r>
            <a:r>
              <a:rPr sz="1400" spc="-15" dirty="0">
                <a:latin typeface="Calibri"/>
                <a:cs typeface="Calibri"/>
              </a:rPr>
              <a:t>e</a:t>
            </a:r>
            <a:r>
              <a:rPr sz="1400" spc="-55" dirty="0">
                <a:latin typeface="Times New Roman"/>
                <a:cs typeface="Times New Roman"/>
              </a:rPr>
              <a:t> </a:t>
            </a:r>
            <a:r>
              <a:rPr sz="1400" spc="-5" dirty="0">
                <a:latin typeface="Calibri"/>
                <a:cs typeface="Calibri"/>
              </a:rPr>
              <a:t>s</a:t>
            </a:r>
            <a:r>
              <a:rPr sz="1400" spc="-10" dirty="0">
                <a:latin typeface="Calibri"/>
                <a:cs typeface="Calibri"/>
              </a:rPr>
              <a:t>e</a:t>
            </a:r>
            <a:r>
              <a:rPr sz="1400" spc="0" dirty="0">
                <a:latin typeface="Calibri"/>
                <a:cs typeface="Calibri"/>
              </a:rPr>
              <a:t>g</a:t>
            </a:r>
            <a:r>
              <a:rPr sz="1400" spc="-20" dirty="0">
                <a:latin typeface="Calibri"/>
                <a:cs typeface="Calibri"/>
              </a:rPr>
              <a:t>g</a:t>
            </a:r>
            <a:r>
              <a:rPr sz="1400" dirty="0">
                <a:latin typeface="Calibri"/>
                <a:cs typeface="Calibri"/>
              </a:rPr>
              <a:t>.</a:t>
            </a:r>
            <a:r>
              <a:rPr sz="1400" spc="-80" dirty="0">
                <a:latin typeface="Times New Roman"/>
                <a:cs typeface="Times New Roman"/>
              </a:rPr>
              <a:t> </a:t>
            </a:r>
            <a:r>
              <a:rPr sz="1400" spc="-65" dirty="0">
                <a:latin typeface="Calibri"/>
                <a:cs typeface="Calibri"/>
              </a:rPr>
              <a:t>D</a:t>
            </a:r>
            <a:r>
              <a:rPr sz="1400" spc="-10" dirty="0">
                <a:latin typeface="Calibri"/>
                <a:cs typeface="Calibri"/>
              </a:rPr>
              <a:t>.</a:t>
            </a:r>
            <a:r>
              <a:rPr sz="1400" spc="-5" dirty="0">
                <a:latin typeface="Calibri"/>
                <a:cs typeface="Calibri"/>
              </a:rPr>
              <a:t>Lgs</a:t>
            </a:r>
            <a:r>
              <a:rPr sz="1400" spc="-10" dirty="0">
                <a:latin typeface="Calibri"/>
                <a:cs typeface="Calibri"/>
              </a:rPr>
              <a:t>.</a:t>
            </a:r>
            <a:r>
              <a:rPr sz="1400" spc="-20" dirty="0">
                <a:latin typeface="Calibri"/>
                <a:cs typeface="Calibri"/>
              </a:rPr>
              <a:t>2</a:t>
            </a:r>
            <a:r>
              <a:rPr sz="1400" spc="-5" dirty="0">
                <a:latin typeface="Calibri"/>
                <a:cs typeface="Calibri"/>
              </a:rPr>
              <a:t>/</a:t>
            </a:r>
            <a:r>
              <a:rPr sz="1400" spc="-20" dirty="0">
                <a:latin typeface="Calibri"/>
                <a:cs typeface="Calibri"/>
              </a:rPr>
              <a:t>2</a:t>
            </a:r>
            <a:r>
              <a:rPr sz="1400" spc="-5" dirty="0">
                <a:latin typeface="Calibri"/>
                <a:cs typeface="Calibri"/>
              </a:rPr>
              <a:t>/</a:t>
            </a:r>
            <a:r>
              <a:rPr sz="1400" spc="-20" dirty="0">
                <a:latin typeface="Calibri"/>
                <a:cs typeface="Calibri"/>
              </a:rPr>
              <a:t>200</a:t>
            </a:r>
            <a:r>
              <a:rPr sz="1400" spc="-15" dirty="0">
                <a:latin typeface="Calibri"/>
                <a:cs typeface="Calibri"/>
              </a:rPr>
              <a:t>1</a:t>
            </a:r>
            <a:r>
              <a:rPr sz="1400" spc="-55" dirty="0">
                <a:latin typeface="Times New Roman"/>
                <a:cs typeface="Times New Roman"/>
              </a:rPr>
              <a:t> </a:t>
            </a:r>
            <a:r>
              <a:rPr sz="1400" spc="-5" dirty="0">
                <a:latin typeface="Calibri"/>
                <a:cs typeface="Calibri"/>
              </a:rPr>
              <a:t>n</a:t>
            </a:r>
            <a:r>
              <a:rPr sz="1400" spc="-10" dirty="0">
                <a:latin typeface="Calibri"/>
                <a:cs typeface="Calibri"/>
              </a:rPr>
              <a:t>.</a:t>
            </a:r>
            <a:r>
              <a:rPr sz="1400" spc="-20" dirty="0">
                <a:latin typeface="Calibri"/>
                <a:cs typeface="Calibri"/>
              </a:rPr>
              <a:t>96</a:t>
            </a:r>
            <a:r>
              <a:rPr sz="1400" dirty="0" smtClean="0">
                <a:latin typeface="Calibri"/>
                <a:cs typeface="Calibri"/>
              </a:rPr>
              <a:t>)</a:t>
            </a:r>
            <a:r>
              <a:rPr lang="it-IT" sz="1400" dirty="0" smtClean="0">
                <a:latin typeface="Calibri"/>
                <a:cs typeface="Calibri"/>
              </a:rPr>
              <a:t> </a:t>
            </a:r>
          </a:p>
          <a:p>
            <a:pPr marL="12700" algn="just">
              <a:lnSpc>
                <a:spcPct val="100000"/>
              </a:lnSpc>
            </a:pPr>
            <a:endParaRPr lang="it-IT" sz="1400" dirty="0" smtClean="0">
              <a:latin typeface="Calibri"/>
              <a:cs typeface="Calibri"/>
            </a:endParaRPr>
          </a:p>
          <a:p>
            <a:pPr marL="157480" algn="just">
              <a:lnSpc>
                <a:spcPct val="100000"/>
              </a:lnSpc>
            </a:pPr>
            <a:r>
              <a:rPr lang="it-IT" sz="2000" spc="-5" dirty="0" smtClean="0">
                <a:latin typeface="+mj-lt"/>
                <a:cs typeface="Calibri"/>
              </a:rPr>
              <a:t>Produce</a:t>
            </a:r>
            <a:r>
              <a:rPr lang="it-IT" sz="2000" dirty="0" smtClean="0">
                <a:latin typeface="+mj-lt"/>
                <a:cs typeface="Calibri"/>
              </a:rPr>
              <a:t> </a:t>
            </a:r>
            <a:r>
              <a:rPr lang="it-IT" sz="2000" spc="-5" dirty="0" smtClean="0">
                <a:latin typeface="+mj-lt"/>
                <a:cs typeface="Calibri"/>
              </a:rPr>
              <a:t>:</a:t>
            </a:r>
            <a:r>
              <a:rPr lang="it-IT" sz="2000" b="1" u="sng" dirty="0">
                <a:latin typeface="+mj-lt"/>
                <a:cs typeface="Calibri"/>
              </a:rPr>
              <a:t>REDDITO DI LAVORO </a:t>
            </a:r>
            <a:r>
              <a:rPr lang="it-IT" sz="2000" b="1" u="sng" dirty="0" smtClean="0">
                <a:latin typeface="+mj-lt"/>
                <a:cs typeface="Calibri"/>
              </a:rPr>
              <a:t>AUTONOMO;</a:t>
            </a:r>
            <a:endParaRPr lang="it-IT" sz="2000" b="1" spc="-5" dirty="0">
              <a:latin typeface="+mj-lt"/>
              <a:cs typeface="Calibri"/>
            </a:endParaRPr>
          </a:p>
          <a:p>
            <a:pPr marL="157480">
              <a:lnSpc>
                <a:spcPct val="100000"/>
              </a:lnSpc>
            </a:pPr>
            <a:endParaRPr lang="it-IT" sz="2400" b="1" spc="-5" dirty="0" smtClean="0">
              <a:latin typeface="+mj-lt"/>
              <a:cs typeface="Calibri"/>
            </a:endParaRPr>
          </a:p>
          <a:p>
            <a:pPr marL="157480">
              <a:lnSpc>
                <a:spcPct val="100000"/>
              </a:lnSpc>
            </a:pPr>
            <a:r>
              <a:rPr lang="it-IT" sz="2400" b="1" spc="-5" dirty="0" smtClean="0">
                <a:latin typeface="Calibri"/>
                <a:cs typeface="Calibri"/>
              </a:rPr>
              <a:t>- </a:t>
            </a:r>
            <a:r>
              <a:rPr lang="it-IT" sz="2400" b="1" u="sng" spc="-5" dirty="0">
                <a:latin typeface="Calibri"/>
                <a:cs typeface="Calibri"/>
              </a:rPr>
              <a:t>SO</a:t>
            </a:r>
            <a:r>
              <a:rPr lang="it-IT" sz="2400" b="1" u="sng" dirty="0">
                <a:latin typeface="Calibri"/>
                <a:cs typeface="Calibri"/>
              </a:rPr>
              <a:t>C</a:t>
            </a:r>
            <a:r>
              <a:rPr lang="it-IT" sz="2400" b="1" u="sng" spc="-15" dirty="0">
                <a:latin typeface="Calibri"/>
                <a:cs typeface="Calibri"/>
              </a:rPr>
              <a:t>I</a:t>
            </a:r>
            <a:r>
              <a:rPr lang="it-IT" sz="2400" b="1" u="sng" dirty="0">
                <a:latin typeface="Calibri"/>
                <a:cs typeface="Calibri"/>
              </a:rPr>
              <a:t>E</a:t>
            </a:r>
            <a:r>
              <a:rPr lang="it-IT" sz="2400" b="1" u="sng" spc="-200" dirty="0">
                <a:latin typeface="Calibri"/>
                <a:cs typeface="Calibri"/>
              </a:rPr>
              <a:t>T</a:t>
            </a:r>
            <a:r>
              <a:rPr lang="it-IT" sz="2400" b="1" u="sng" spc="-110" dirty="0">
                <a:latin typeface="Calibri"/>
                <a:cs typeface="Calibri"/>
              </a:rPr>
              <a:t>A</a:t>
            </a:r>
            <a:r>
              <a:rPr lang="it-IT" sz="2400" b="1" u="sng" spc="-10" dirty="0">
                <a:latin typeface="Calibri"/>
                <a:cs typeface="Calibri"/>
              </a:rPr>
              <a:t>’</a:t>
            </a:r>
            <a:r>
              <a:rPr lang="it-IT" sz="2400" b="1" u="sng" spc="-60" dirty="0">
                <a:latin typeface="Times New Roman"/>
                <a:cs typeface="Times New Roman"/>
              </a:rPr>
              <a:t> </a:t>
            </a:r>
            <a:r>
              <a:rPr lang="it-IT" sz="2400" b="1" u="sng" spc="-5" dirty="0">
                <a:latin typeface="Calibri"/>
                <a:cs typeface="Calibri"/>
              </a:rPr>
              <a:t>D</a:t>
            </a:r>
            <a:r>
              <a:rPr lang="it-IT" sz="2400" b="1" u="sng" dirty="0">
                <a:latin typeface="Calibri"/>
                <a:cs typeface="Calibri"/>
              </a:rPr>
              <a:t>I</a:t>
            </a:r>
            <a:r>
              <a:rPr lang="it-IT" sz="2400" b="1" u="sng" spc="-65" dirty="0">
                <a:latin typeface="Times New Roman"/>
                <a:cs typeface="Times New Roman"/>
              </a:rPr>
              <a:t> </a:t>
            </a:r>
            <a:r>
              <a:rPr lang="it-IT" sz="2400" b="1" u="sng" spc="-20" dirty="0" smtClean="0">
                <a:latin typeface="Calibri"/>
                <a:cs typeface="Calibri"/>
              </a:rPr>
              <a:t>INGE</a:t>
            </a:r>
            <a:r>
              <a:rPr lang="it-IT" sz="2400" b="1" u="sng" spc="-25" dirty="0" smtClean="0">
                <a:latin typeface="Calibri"/>
                <a:cs typeface="Calibri"/>
              </a:rPr>
              <a:t>GN</a:t>
            </a:r>
            <a:r>
              <a:rPr lang="it-IT" sz="2400" b="1" u="sng" dirty="0" smtClean="0">
                <a:latin typeface="Calibri"/>
                <a:cs typeface="Calibri"/>
              </a:rPr>
              <a:t>E</a:t>
            </a:r>
            <a:r>
              <a:rPr lang="it-IT" sz="2400" b="1" u="sng" spc="-15" dirty="0" smtClean="0">
                <a:latin typeface="Calibri"/>
                <a:cs typeface="Calibri"/>
              </a:rPr>
              <a:t>RIA </a:t>
            </a:r>
            <a:r>
              <a:rPr lang="it-IT" sz="1400" dirty="0" smtClean="0">
                <a:latin typeface="Calibri"/>
                <a:cs typeface="Calibri"/>
              </a:rPr>
              <a:t>(</a:t>
            </a:r>
            <a:r>
              <a:rPr lang="it-IT" sz="1400" spc="-15" dirty="0">
                <a:latin typeface="Calibri"/>
                <a:cs typeface="Calibri"/>
              </a:rPr>
              <a:t>Art.</a:t>
            </a:r>
            <a:r>
              <a:rPr lang="it-IT" sz="1400" spc="-90" dirty="0">
                <a:latin typeface="Times New Roman"/>
                <a:cs typeface="Times New Roman"/>
              </a:rPr>
              <a:t> </a:t>
            </a:r>
            <a:r>
              <a:rPr lang="it-IT" sz="1400" spc="-20" dirty="0">
                <a:latin typeface="Calibri"/>
                <a:cs typeface="Calibri"/>
              </a:rPr>
              <a:t>9</a:t>
            </a:r>
            <a:r>
              <a:rPr lang="it-IT" sz="1400" spc="-15" dirty="0">
                <a:latin typeface="Calibri"/>
                <a:cs typeface="Calibri"/>
              </a:rPr>
              <a:t>0</a:t>
            </a:r>
            <a:r>
              <a:rPr lang="it-IT" sz="1400" spc="-65" dirty="0">
                <a:latin typeface="Times New Roman"/>
                <a:cs typeface="Times New Roman"/>
              </a:rPr>
              <a:t> </a:t>
            </a:r>
            <a:r>
              <a:rPr lang="it-IT" sz="1400" spc="-35" dirty="0">
                <a:latin typeface="Calibri"/>
                <a:cs typeface="Calibri"/>
              </a:rPr>
              <a:t>c</a:t>
            </a:r>
            <a:r>
              <a:rPr lang="it-IT" sz="1400" spc="-10" dirty="0">
                <a:latin typeface="Calibri"/>
                <a:cs typeface="Calibri"/>
              </a:rPr>
              <a:t>o</a:t>
            </a:r>
            <a:r>
              <a:rPr lang="it-IT" sz="1400" spc="-20" dirty="0">
                <a:latin typeface="Calibri"/>
                <a:cs typeface="Calibri"/>
              </a:rPr>
              <a:t>mm</a:t>
            </a:r>
            <a:r>
              <a:rPr lang="it-IT" sz="1400" dirty="0">
                <a:latin typeface="Calibri"/>
                <a:cs typeface="Calibri"/>
              </a:rPr>
              <a:t>a</a:t>
            </a:r>
            <a:r>
              <a:rPr lang="it-IT" sz="1400" spc="-85" dirty="0">
                <a:latin typeface="Times New Roman"/>
                <a:cs typeface="Times New Roman"/>
              </a:rPr>
              <a:t> </a:t>
            </a:r>
            <a:r>
              <a:rPr lang="it-IT" sz="1400" spc="-15" dirty="0">
                <a:latin typeface="Calibri"/>
                <a:cs typeface="Calibri"/>
              </a:rPr>
              <a:t>2</a:t>
            </a:r>
            <a:r>
              <a:rPr lang="it-IT" sz="1400" spc="-65" dirty="0">
                <a:latin typeface="Times New Roman"/>
                <a:cs typeface="Times New Roman"/>
              </a:rPr>
              <a:t> </a:t>
            </a:r>
            <a:r>
              <a:rPr lang="it-IT" sz="1400" dirty="0">
                <a:latin typeface="Calibri"/>
                <a:cs typeface="Calibri"/>
              </a:rPr>
              <a:t>l</a:t>
            </a:r>
            <a:r>
              <a:rPr lang="it-IT" sz="1400" spc="-25" dirty="0">
                <a:latin typeface="Calibri"/>
                <a:cs typeface="Calibri"/>
              </a:rPr>
              <a:t>e</a:t>
            </a:r>
            <a:r>
              <a:rPr lang="it-IT" sz="1400" spc="-50" dirty="0">
                <a:latin typeface="Calibri"/>
                <a:cs typeface="Calibri"/>
              </a:rPr>
              <a:t>t</a:t>
            </a:r>
            <a:r>
              <a:rPr lang="it-IT" sz="1400" spc="-35" dirty="0">
                <a:latin typeface="Calibri"/>
                <a:cs typeface="Calibri"/>
              </a:rPr>
              <a:t>t</a:t>
            </a:r>
            <a:r>
              <a:rPr lang="it-IT" sz="1400" spc="-10" dirty="0">
                <a:latin typeface="Calibri"/>
                <a:cs typeface="Calibri"/>
              </a:rPr>
              <a:t>e</a:t>
            </a:r>
            <a:r>
              <a:rPr lang="it-IT" sz="1400" spc="-55" dirty="0">
                <a:latin typeface="Calibri"/>
                <a:cs typeface="Calibri"/>
              </a:rPr>
              <a:t>r</a:t>
            </a:r>
            <a:r>
              <a:rPr lang="it-IT" sz="1400" dirty="0">
                <a:latin typeface="Calibri"/>
                <a:cs typeface="Calibri"/>
              </a:rPr>
              <a:t>a</a:t>
            </a:r>
            <a:r>
              <a:rPr lang="it-IT" sz="1400" spc="-70" dirty="0">
                <a:latin typeface="Times New Roman"/>
                <a:cs typeface="Times New Roman"/>
              </a:rPr>
              <a:t> </a:t>
            </a:r>
            <a:r>
              <a:rPr lang="it-IT" sz="1400" dirty="0">
                <a:latin typeface="Calibri"/>
                <a:cs typeface="Calibri"/>
              </a:rPr>
              <a:t>b</a:t>
            </a:r>
            <a:r>
              <a:rPr lang="it-IT" sz="1400" spc="-65" dirty="0">
                <a:latin typeface="Times New Roman"/>
                <a:cs typeface="Times New Roman"/>
              </a:rPr>
              <a:t> </a:t>
            </a:r>
            <a:r>
              <a:rPr lang="it-IT" sz="1400" spc="-20" dirty="0">
                <a:latin typeface="Calibri"/>
                <a:cs typeface="Calibri"/>
              </a:rPr>
              <a:t>d</a:t>
            </a:r>
            <a:r>
              <a:rPr lang="it-IT" sz="1400" spc="-10" dirty="0">
                <a:latin typeface="Calibri"/>
                <a:cs typeface="Calibri"/>
              </a:rPr>
              <a:t>e</a:t>
            </a:r>
            <a:r>
              <a:rPr lang="it-IT" sz="1400" dirty="0">
                <a:latin typeface="Calibri"/>
                <a:cs typeface="Calibri"/>
              </a:rPr>
              <a:t>l</a:t>
            </a:r>
            <a:r>
              <a:rPr lang="it-IT" sz="1400" spc="-60" dirty="0">
                <a:latin typeface="Times New Roman"/>
                <a:cs typeface="Times New Roman"/>
              </a:rPr>
              <a:t> </a:t>
            </a:r>
            <a:r>
              <a:rPr lang="it-IT" sz="1400" spc="-65" dirty="0">
                <a:latin typeface="Calibri"/>
                <a:cs typeface="Calibri"/>
              </a:rPr>
              <a:t>D</a:t>
            </a:r>
            <a:r>
              <a:rPr lang="it-IT" sz="1400" spc="-10" dirty="0">
                <a:latin typeface="Calibri"/>
                <a:cs typeface="Calibri"/>
              </a:rPr>
              <a:t>.</a:t>
            </a:r>
            <a:r>
              <a:rPr lang="it-IT" sz="1400" spc="-5" dirty="0">
                <a:latin typeface="Calibri"/>
                <a:cs typeface="Calibri"/>
              </a:rPr>
              <a:t>L</a:t>
            </a:r>
            <a:r>
              <a:rPr lang="it-IT" sz="1400" dirty="0">
                <a:latin typeface="Calibri"/>
                <a:cs typeface="Calibri"/>
              </a:rPr>
              <a:t>.</a:t>
            </a:r>
            <a:r>
              <a:rPr lang="it-IT" sz="1400" spc="-70" dirty="0">
                <a:latin typeface="Times New Roman"/>
                <a:cs typeface="Times New Roman"/>
              </a:rPr>
              <a:t> </a:t>
            </a:r>
            <a:r>
              <a:rPr lang="it-IT" sz="1400" spc="-20" dirty="0">
                <a:latin typeface="Calibri"/>
                <a:cs typeface="Calibri"/>
              </a:rPr>
              <a:t>12</a:t>
            </a:r>
            <a:r>
              <a:rPr lang="it-IT" sz="1400" spc="-5" dirty="0">
                <a:latin typeface="Calibri"/>
                <a:cs typeface="Calibri"/>
              </a:rPr>
              <a:t>/</a:t>
            </a:r>
            <a:r>
              <a:rPr lang="it-IT" sz="1400" spc="-20" dirty="0">
                <a:latin typeface="Calibri"/>
                <a:cs typeface="Calibri"/>
              </a:rPr>
              <a:t>04</a:t>
            </a:r>
            <a:r>
              <a:rPr lang="it-IT" sz="1400" spc="-5" dirty="0">
                <a:latin typeface="Calibri"/>
                <a:cs typeface="Calibri"/>
              </a:rPr>
              <a:t>/</a:t>
            </a:r>
            <a:r>
              <a:rPr lang="it-IT" sz="1400" spc="-20" dirty="0">
                <a:latin typeface="Calibri"/>
                <a:cs typeface="Calibri"/>
              </a:rPr>
              <a:t>200</a:t>
            </a:r>
            <a:r>
              <a:rPr lang="it-IT" sz="1400" spc="-15" dirty="0">
                <a:latin typeface="Calibri"/>
                <a:cs typeface="Calibri"/>
              </a:rPr>
              <a:t>6</a:t>
            </a:r>
            <a:r>
              <a:rPr lang="it-IT" sz="1400" spc="-65" dirty="0">
                <a:latin typeface="Times New Roman"/>
                <a:cs typeface="Times New Roman"/>
              </a:rPr>
              <a:t> </a:t>
            </a:r>
            <a:r>
              <a:rPr lang="it-IT" sz="1400" spc="-5" dirty="0">
                <a:latin typeface="Calibri"/>
                <a:cs typeface="Calibri"/>
              </a:rPr>
              <a:t>n</a:t>
            </a:r>
            <a:r>
              <a:rPr lang="it-IT" sz="1400" spc="-10" dirty="0">
                <a:latin typeface="Calibri"/>
                <a:cs typeface="Calibri"/>
              </a:rPr>
              <a:t>.</a:t>
            </a:r>
            <a:r>
              <a:rPr lang="it-IT" sz="1400" spc="-20" dirty="0">
                <a:latin typeface="Calibri"/>
                <a:cs typeface="Calibri"/>
              </a:rPr>
              <a:t>163</a:t>
            </a:r>
            <a:r>
              <a:rPr lang="it-IT" sz="1400" dirty="0">
                <a:latin typeface="Calibri"/>
                <a:cs typeface="Calibri"/>
              </a:rPr>
              <a:t>)</a:t>
            </a:r>
          </a:p>
          <a:p>
            <a:pPr marL="12700" indent="144780">
              <a:lnSpc>
                <a:spcPct val="100000"/>
              </a:lnSpc>
            </a:pPr>
            <a:endParaRPr lang="it-IT" sz="1400" dirty="0">
              <a:latin typeface="Calibri"/>
              <a:cs typeface="Calibri"/>
            </a:endParaRPr>
          </a:p>
          <a:p>
            <a:pPr marL="12700" marR="229235" algn="just"/>
            <a:r>
              <a:rPr lang="it-IT" sz="2000" spc="-5" dirty="0" smtClean="0">
                <a:latin typeface="+mj-lt"/>
                <a:cs typeface="Calibri"/>
              </a:rPr>
              <a:t>P</a:t>
            </a:r>
            <a:r>
              <a:rPr lang="it-IT" sz="2000" spc="-35" dirty="0" smtClean="0">
                <a:latin typeface="+mj-lt"/>
                <a:cs typeface="Calibri"/>
              </a:rPr>
              <a:t>r</a:t>
            </a:r>
            <a:r>
              <a:rPr lang="it-IT" sz="2000" spc="-10" dirty="0" smtClean="0">
                <a:latin typeface="+mj-lt"/>
                <a:cs typeface="Calibri"/>
              </a:rPr>
              <a:t>o</a:t>
            </a:r>
            <a:r>
              <a:rPr lang="it-IT" sz="2000" spc="-5" dirty="0" smtClean="0">
                <a:latin typeface="+mj-lt"/>
                <a:cs typeface="Calibri"/>
              </a:rPr>
              <a:t>du</a:t>
            </a:r>
            <a:r>
              <a:rPr lang="it-IT" sz="2000" spc="5" dirty="0" smtClean="0">
                <a:latin typeface="+mj-lt"/>
                <a:cs typeface="Calibri"/>
              </a:rPr>
              <a:t>c</a:t>
            </a:r>
            <a:r>
              <a:rPr lang="it-IT" sz="2000" spc="-15" dirty="0" smtClean="0">
                <a:latin typeface="+mj-lt"/>
                <a:cs typeface="Calibri"/>
              </a:rPr>
              <a:t>e</a:t>
            </a:r>
            <a:r>
              <a:rPr lang="it-IT" sz="2000" spc="-55" dirty="0" smtClean="0">
                <a:latin typeface="+mj-lt"/>
                <a:cs typeface="Times New Roman"/>
              </a:rPr>
              <a:t> </a:t>
            </a:r>
            <a:r>
              <a:rPr lang="it-IT" sz="2000" b="1" u="heavy" spc="-15" dirty="0">
                <a:latin typeface="+mj-lt"/>
                <a:cs typeface="Calibri"/>
              </a:rPr>
              <a:t>R</a:t>
            </a:r>
            <a:r>
              <a:rPr lang="it-IT" sz="2000" b="1" u="heavy" spc="-10" dirty="0">
                <a:latin typeface="+mj-lt"/>
                <a:cs typeface="Calibri"/>
              </a:rPr>
              <a:t>E</a:t>
            </a:r>
            <a:r>
              <a:rPr lang="it-IT" sz="2000" b="1" u="heavy" spc="-5" dirty="0">
                <a:latin typeface="+mj-lt"/>
                <a:cs typeface="Calibri"/>
              </a:rPr>
              <a:t>DDI</a:t>
            </a:r>
            <a:r>
              <a:rPr lang="it-IT" sz="2000" b="1" u="heavy" spc="-65" dirty="0">
                <a:latin typeface="+mj-lt"/>
                <a:cs typeface="Calibri"/>
              </a:rPr>
              <a:t>T</a:t>
            </a:r>
            <a:r>
              <a:rPr lang="it-IT" sz="2000" b="1" u="heavy" dirty="0">
                <a:latin typeface="+mj-lt"/>
                <a:cs typeface="Calibri"/>
              </a:rPr>
              <a:t>O</a:t>
            </a:r>
            <a:r>
              <a:rPr lang="it-IT" sz="2000" b="1" u="heavy" spc="-20" dirty="0">
                <a:latin typeface="+mj-lt"/>
                <a:cs typeface="Calibri"/>
              </a:rPr>
              <a:t> </a:t>
            </a:r>
            <a:r>
              <a:rPr lang="it-IT" sz="2000" b="1" u="heavy" spc="10" dirty="0">
                <a:latin typeface="+mj-lt"/>
                <a:cs typeface="Calibri"/>
              </a:rPr>
              <a:t>D</a:t>
            </a:r>
            <a:r>
              <a:rPr lang="it-IT" sz="2000" b="1" u="heavy" spc="-5" dirty="0">
                <a:latin typeface="+mj-lt"/>
                <a:cs typeface="Calibri"/>
              </a:rPr>
              <a:t>’</a:t>
            </a:r>
            <a:r>
              <a:rPr lang="it-IT" sz="2000" b="1" u="heavy" spc="-15" dirty="0">
                <a:latin typeface="+mj-lt"/>
                <a:cs typeface="Calibri"/>
              </a:rPr>
              <a:t>I</a:t>
            </a:r>
            <a:r>
              <a:rPr lang="it-IT" sz="2000" b="1" u="heavy" dirty="0">
                <a:latin typeface="+mj-lt"/>
                <a:cs typeface="Calibri"/>
              </a:rPr>
              <a:t>M</a:t>
            </a:r>
            <a:r>
              <a:rPr lang="it-IT" sz="2000" b="1" u="heavy" spc="-10" dirty="0">
                <a:latin typeface="+mj-lt"/>
                <a:cs typeface="Calibri"/>
              </a:rPr>
              <a:t>P</a:t>
            </a:r>
            <a:r>
              <a:rPr lang="it-IT" sz="2000" b="1" u="heavy" spc="-15" dirty="0">
                <a:latin typeface="+mj-lt"/>
                <a:cs typeface="Calibri"/>
              </a:rPr>
              <a:t>R</a:t>
            </a:r>
            <a:r>
              <a:rPr lang="it-IT" sz="2000" b="1" u="heavy" spc="-35" dirty="0">
                <a:latin typeface="+mj-lt"/>
                <a:cs typeface="Calibri"/>
              </a:rPr>
              <a:t>ES</a:t>
            </a:r>
            <a:r>
              <a:rPr lang="it-IT" sz="2000" b="1" u="heavy" spc="-15" dirty="0">
                <a:latin typeface="+mj-lt"/>
                <a:cs typeface="Calibri"/>
              </a:rPr>
              <a:t>A</a:t>
            </a:r>
            <a:r>
              <a:rPr lang="it-IT" sz="2000" b="1" spc="-75" dirty="0">
                <a:latin typeface="+mj-lt"/>
                <a:cs typeface="Times New Roman"/>
              </a:rPr>
              <a:t>  </a:t>
            </a:r>
            <a:endParaRPr lang="it-IT" sz="2000" b="1" spc="-75" dirty="0" smtClean="0">
              <a:latin typeface="+mj-lt"/>
              <a:cs typeface="Times New Roman"/>
            </a:endParaRPr>
          </a:p>
          <a:p>
            <a:pPr marL="12700" algn="just">
              <a:lnSpc>
                <a:spcPct val="100000"/>
              </a:lnSpc>
            </a:pPr>
            <a:endParaRPr sz="2000" dirty="0">
              <a:latin typeface="+mj-lt"/>
              <a:cs typeface="Calibri"/>
            </a:endParaRPr>
          </a:p>
        </p:txBody>
      </p:sp>
    </p:spTree>
    <p:extLst>
      <p:ext uri="{BB962C8B-B14F-4D97-AF65-F5344CB8AC3E}">
        <p14:creationId xmlns:p14="http://schemas.microsoft.com/office/powerpoint/2010/main" val="150902384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6100" y="1035050"/>
            <a:ext cx="9448800" cy="6093976"/>
          </a:xfrm>
          <a:prstGeom prst="rect">
            <a:avLst/>
          </a:prstGeom>
        </p:spPr>
        <p:txBody>
          <a:bodyPr vert="horz" wrap="square" lIns="0" tIns="0" rIns="0" bIns="0" rtlCol="0">
            <a:spAutoFit/>
          </a:bodyPr>
          <a:lstStyle/>
          <a:p>
            <a:pPr marL="157480">
              <a:lnSpc>
                <a:spcPct val="100000"/>
              </a:lnSpc>
            </a:pPr>
            <a:r>
              <a:rPr lang="it-IT" sz="2400" b="1" spc="-5" dirty="0" smtClean="0">
                <a:solidFill>
                  <a:schemeClr val="tx2"/>
                </a:solidFill>
                <a:cs typeface="Calibri"/>
              </a:rPr>
              <a:t>- </a:t>
            </a:r>
            <a:r>
              <a:rPr lang="it-IT" sz="2400" b="1" u="sng" spc="-5" dirty="0" smtClean="0">
                <a:solidFill>
                  <a:schemeClr val="tx2"/>
                </a:solidFill>
                <a:latin typeface="+mj-lt"/>
                <a:cs typeface="Calibri"/>
              </a:rPr>
              <a:t>S</a:t>
            </a:r>
            <a:r>
              <a:rPr sz="2400" b="1" u="sng" spc="-5" dirty="0" smtClean="0">
                <a:solidFill>
                  <a:schemeClr val="tx2"/>
                </a:solidFill>
                <a:latin typeface="+mj-lt"/>
                <a:cs typeface="Calibri"/>
              </a:rPr>
              <a:t>O</a:t>
            </a:r>
            <a:r>
              <a:rPr sz="2400" b="1" u="sng" dirty="0" smtClean="0">
                <a:solidFill>
                  <a:schemeClr val="tx2"/>
                </a:solidFill>
                <a:latin typeface="+mj-lt"/>
                <a:cs typeface="Calibri"/>
              </a:rPr>
              <a:t>C</a:t>
            </a:r>
            <a:r>
              <a:rPr sz="2400" b="1" u="sng" spc="-15" dirty="0" smtClean="0">
                <a:solidFill>
                  <a:schemeClr val="tx2"/>
                </a:solidFill>
                <a:latin typeface="+mj-lt"/>
                <a:cs typeface="Calibri"/>
              </a:rPr>
              <a:t>I</a:t>
            </a:r>
            <a:r>
              <a:rPr sz="2400" b="1" u="sng" dirty="0" smtClean="0">
                <a:solidFill>
                  <a:schemeClr val="tx2"/>
                </a:solidFill>
                <a:latin typeface="+mj-lt"/>
                <a:cs typeface="Calibri"/>
              </a:rPr>
              <a:t>E</a:t>
            </a:r>
            <a:r>
              <a:rPr sz="2400" b="1" u="sng" spc="-200" dirty="0" smtClean="0">
                <a:solidFill>
                  <a:schemeClr val="tx2"/>
                </a:solidFill>
                <a:latin typeface="+mj-lt"/>
                <a:cs typeface="Calibri"/>
              </a:rPr>
              <a:t>T</a:t>
            </a:r>
            <a:r>
              <a:rPr sz="2400" b="1" u="sng" spc="-110" dirty="0" smtClean="0">
                <a:solidFill>
                  <a:schemeClr val="tx2"/>
                </a:solidFill>
                <a:latin typeface="+mj-lt"/>
                <a:cs typeface="Calibri"/>
              </a:rPr>
              <a:t>A</a:t>
            </a:r>
            <a:r>
              <a:rPr sz="2400" b="1" u="sng" spc="-10" dirty="0">
                <a:solidFill>
                  <a:schemeClr val="tx2"/>
                </a:solidFill>
                <a:latin typeface="+mj-lt"/>
                <a:cs typeface="Calibri"/>
              </a:rPr>
              <a:t>’</a:t>
            </a:r>
            <a:r>
              <a:rPr sz="2400" b="1" u="sng" spc="-60" dirty="0">
                <a:solidFill>
                  <a:schemeClr val="tx2"/>
                </a:solidFill>
                <a:latin typeface="+mj-lt"/>
                <a:cs typeface="Times New Roman"/>
              </a:rPr>
              <a:t> </a:t>
            </a:r>
            <a:r>
              <a:rPr lang="it-IT" sz="2400" b="1" u="sng" spc="-60" dirty="0" smtClean="0">
                <a:solidFill>
                  <a:schemeClr val="tx2"/>
                </a:solidFill>
                <a:latin typeface="+mj-lt"/>
                <a:cs typeface="Times New Roman"/>
              </a:rPr>
              <a:t>TRA PROFESSIONISTI – STP  ???????</a:t>
            </a:r>
            <a:endParaRPr sz="2400" b="1" u="sng" dirty="0">
              <a:solidFill>
                <a:schemeClr val="tx2"/>
              </a:solidFill>
              <a:latin typeface="+mj-lt"/>
              <a:cs typeface="Calibri"/>
            </a:endParaRPr>
          </a:p>
          <a:p>
            <a:pPr marL="12700" indent="144780">
              <a:lnSpc>
                <a:spcPct val="100000"/>
              </a:lnSpc>
            </a:pPr>
            <a:r>
              <a:rPr sz="2400" dirty="0">
                <a:solidFill>
                  <a:schemeClr val="tx2"/>
                </a:solidFill>
                <a:latin typeface="+mj-lt"/>
                <a:cs typeface="Calibri"/>
              </a:rPr>
              <a:t>(</a:t>
            </a:r>
            <a:r>
              <a:rPr sz="2400" spc="-15" dirty="0">
                <a:solidFill>
                  <a:schemeClr val="tx2"/>
                </a:solidFill>
                <a:latin typeface="+mj-lt"/>
                <a:cs typeface="Calibri"/>
              </a:rPr>
              <a:t>Art.</a:t>
            </a:r>
            <a:r>
              <a:rPr sz="2400" spc="-90" dirty="0">
                <a:solidFill>
                  <a:schemeClr val="tx2"/>
                </a:solidFill>
                <a:latin typeface="+mj-lt"/>
                <a:cs typeface="Times New Roman"/>
              </a:rPr>
              <a:t> </a:t>
            </a:r>
            <a:r>
              <a:rPr lang="it-IT" sz="2400" spc="-90" dirty="0" smtClean="0">
                <a:solidFill>
                  <a:schemeClr val="tx2"/>
                </a:solidFill>
                <a:latin typeface="+mj-lt"/>
                <a:cs typeface="Times New Roman"/>
              </a:rPr>
              <a:t>10</a:t>
            </a:r>
            <a:r>
              <a:rPr sz="2400" spc="-65" dirty="0" smtClean="0">
                <a:solidFill>
                  <a:schemeClr val="tx2"/>
                </a:solidFill>
                <a:latin typeface="+mj-lt"/>
                <a:cs typeface="Times New Roman"/>
              </a:rPr>
              <a:t> </a:t>
            </a:r>
            <a:r>
              <a:rPr sz="2400" spc="-35" dirty="0" err="1" smtClean="0">
                <a:solidFill>
                  <a:schemeClr val="tx2"/>
                </a:solidFill>
                <a:latin typeface="+mj-lt"/>
                <a:cs typeface="Calibri"/>
              </a:rPr>
              <a:t>c</a:t>
            </a:r>
            <a:r>
              <a:rPr sz="2400" spc="-10" dirty="0" err="1" smtClean="0">
                <a:solidFill>
                  <a:schemeClr val="tx2"/>
                </a:solidFill>
                <a:latin typeface="+mj-lt"/>
                <a:cs typeface="Calibri"/>
              </a:rPr>
              <a:t>o</a:t>
            </a:r>
            <a:r>
              <a:rPr sz="2400" spc="-20" dirty="0" err="1" smtClean="0">
                <a:solidFill>
                  <a:schemeClr val="tx2"/>
                </a:solidFill>
                <a:latin typeface="+mj-lt"/>
                <a:cs typeface="Calibri"/>
              </a:rPr>
              <a:t>mm</a:t>
            </a:r>
            <a:r>
              <a:rPr lang="it-IT" sz="2400" spc="-20" dirty="0" smtClean="0">
                <a:solidFill>
                  <a:schemeClr val="tx2"/>
                </a:solidFill>
                <a:latin typeface="+mj-lt"/>
                <a:cs typeface="Calibri"/>
              </a:rPr>
              <a:t>i  3-11  </a:t>
            </a:r>
            <a:r>
              <a:rPr sz="2400" spc="-5" dirty="0" smtClean="0">
                <a:solidFill>
                  <a:schemeClr val="tx2"/>
                </a:solidFill>
                <a:latin typeface="+mj-lt"/>
                <a:cs typeface="Calibri"/>
              </a:rPr>
              <a:t>L</a:t>
            </a:r>
            <a:r>
              <a:rPr sz="2400" dirty="0">
                <a:solidFill>
                  <a:schemeClr val="tx2"/>
                </a:solidFill>
                <a:latin typeface="+mj-lt"/>
                <a:cs typeface="Calibri"/>
              </a:rPr>
              <a:t>.</a:t>
            </a:r>
            <a:r>
              <a:rPr sz="2400" spc="-70" dirty="0">
                <a:solidFill>
                  <a:schemeClr val="tx2"/>
                </a:solidFill>
                <a:latin typeface="+mj-lt"/>
                <a:cs typeface="Times New Roman"/>
              </a:rPr>
              <a:t> </a:t>
            </a:r>
            <a:r>
              <a:rPr lang="it-IT" sz="2400" spc="-70" dirty="0" smtClean="0">
                <a:solidFill>
                  <a:schemeClr val="tx2"/>
                </a:solidFill>
                <a:latin typeface="+mj-lt"/>
                <a:cs typeface="Times New Roman"/>
              </a:rPr>
              <a:t>183/2011) </a:t>
            </a:r>
          </a:p>
          <a:p>
            <a:pPr marL="12700" indent="144780">
              <a:lnSpc>
                <a:spcPct val="100000"/>
              </a:lnSpc>
            </a:pPr>
            <a:endParaRPr lang="it-IT" sz="1400" spc="-70" dirty="0">
              <a:latin typeface="Times New Roman"/>
              <a:cs typeface="Times New Roman"/>
            </a:endParaRPr>
          </a:p>
          <a:p>
            <a:pPr marL="12700" indent="144780" algn="just">
              <a:lnSpc>
                <a:spcPct val="100000"/>
              </a:lnSpc>
              <a:buFont typeface="Arial" pitchFamily="34" charset="0"/>
              <a:buChar char="•"/>
            </a:pPr>
            <a:r>
              <a:rPr lang="it-IT" spc="-5" dirty="0" smtClean="0">
                <a:latin typeface="Calibri"/>
                <a:cs typeface="Calibri"/>
              </a:rPr>
              <a:t>Il legislatore è </a:t>
            </a:r>
            <a:r>
              <a:rPr lang="it-IT" b="1" spc="-5" dirty="0" smtClean="0">
                <a:latin typeface="Calibri"/>
                <a:cs typeface="Calibri"/>
              </a:rPr>
              <a:t>consapevole della mancanza della disciplina fiscale</a:t>
            </a:r>
            <a:r>
              <a:rPr lang="it-IT" spc="-5" dirty="0" smtClean="0">
                <a:latin typeface="Calibri"/>
                <a:cs typeface="Calibri"/>
              </a:rPr>
              <a:t> delle STP , tant’è che il </a:t>
            </a:r>
            <a:r>
              <a:rPr lang="it-IT" b="1" spc="-5" dirty="0" smtClean="0">
                <a:latin typeface="Calibri"/>
                <a:cs typeface="Calibri"/>
              </a:rPr>
              <a:t>disegno di legge presentato al Senato il 23/7/2013</a:t>
            </a:r>
            <a:r>
              <a:rPr lang="it-IT" spc="-5" dirty="0" smtClean="0">
                <a:latin typeface="Calibri"/>
                <a:cs typeface="Calibri"/>
              </a:rPr>
              <a:t> </a:t>
            </a:r>
            <a:r>
              <a:rPr lang="it-IT" b="1" spc="-5" dirty="0" smtClean="0">
                <a:latin typeface="+mj-lt"/>
                <a:cs typeface="Calibri"/>
              </a:rPr>
              <a:t>ass</a:t>
            </a:r>
            <a:r>
              <a:rPr lang="it-IT" b="1" spc="-10" dirty="0" smtClean="0">
                <a:latin typeface="+mj-lt"/>
                <a:cs typeface="Calibri"/>
              </a:rPr>
              <a:t>er</a:t>
            </a:r>
            <a:r>
              <a:rPr lang="it-IT" b="1" dirty="0" smtClean="0">
                <a:latin typeface="+mj-lt"/>
                <a:cs typeface="Calibri"/>
              </a:rPr>
              <a:t>i</a:t>
            </a:r>
            <a:r>
              <a:rPr lang="it-IT" b="1" spc="-55" dirty="0" smtClean="0">
                <a:latin typeface="+mj-lt"/>
                <a:cs typeface="Calibri"/>
              </a:rPr>
              <a:t>v</a:t>
            </a:r>
            <a:r>
              <a:rPr lang="it-IT" b="1" dirty="0" smtClean="0">
                <a:latin typeface="+mj-lt"/>
                <a:cs typeface="Calibri"/>
              </a:rPr>
              <a:t>a</a:t>
            </a:r>
            <a:r>
              <a:rPr lang="it-IT" b="1" dirty="0" smtClean="0">
                <a:latin typeface="+mj-lt"/>
                <a:cs typeface="Times New Roman"/>
              </a:rPr>
              <a:t> </a:t>
            </a:r>
            <a:r>
              <a:rPr lang="it-IT" b="1" spc="95" dirty="0" smtClean="0">
                <a:latin typeface="+mj-lt"/>
                <a:cs typeface="Times New Roman"/>
              </a:rPr>
              <a:t> </a:t>
            </a:r>
            <a:r>
              <a:rPr lang="it-IT" b="1" spc="-10" dirty="0" smtClean="0">
                <a:latin typeface="+mj-lt"/>
                <a:cs typeface="Calibri"/>
              </a:rPr>
              <a:t>c</a:t>
            </a:r>
            <a:r>
              <a:rPr lang="it-IT" b="1" spc="-20" dirty="0" smtClean="0">
                <a:latin typeface="+mj-lt"/>
                <a:cs typeface="Calibri"/>
              </a:rPr>
              <a:t>h</a:t>
            </a:r>
            <a:r>
              <a:rPr lang="it-IT" b="1" spc="-15" dirty="0" smtClean="0">
                <a:latin typeface="+mj-lt"/>
                <a:cs typeface="Calibri"/>
              </a:rPr>
              <a:t>e</a:t>
            </a:r>
            <a:r>
              <a:rPr lang="it-IT" b="1" dirty="0" smtClean="0">
                <a:latin typeface="+mj-lt"/>
                <a:cs typeface="Times New Roman"/>
              </a:rPr>
              <a:t> </a:t>
            </a:r>
            <a:r>
              <a:rPr lang="it-IT" b="1" spc="100" dirty="0" smtClean="0">
                <a:latin typeface="+mj-lt"/>
                <a:cs typeface="Times New Roman"/>
              </a:rPr>
              <a:t> </a:t>
            </a:r>
            <a:r>
              <a:rPr lang="it-IT" b="1" dirty="0" smtClean="0">
                <a:latin typeface="+mj-lt"/>
                <a:cs typeface="Calibri"/>
              </a:rPr>
              <a:t>l</a:t>
            </a:r>
            <a:r>
              <a:rPr lang="it-IT" b="1" spc="-15" dirty="0" smtClean="0">
                <a:latin typeface="+mj-lt"/>
                <a:cs typeface="Calibri"/>
              </a:rPr>
              <a:t>e</a:t>
            </a:r>
            <a:r>
              <a:rPr lang="it-IT" b="1" dirty="0" smtClean="0">
                <a:latin typeface="+mj-lt"/>
                <a:cs typeface="Times New Roman"/>
              </a:rPr>
              <a:t> </a:t>
            </a:r>
            <a:r>
              <a:rPr lang="it-IT" b="1" spc="100" dirty="0" smtClean="0">
                <a:latin typeface="+mj-lt"/>
                <a:cs typeface="Times New Roman"/>
              </a:rPr>
              <a:t> </a:t>
            </a:r>
            <a:r>
              <a:rPr lang="it-IT" b="1" dirty="0" smtClean="0">
                <a:latin typeface="+mj-lt"/>
                <a:cs typeface="Calibri"/>
              </a:rPr>
              <a:t>S</a:t>
            </a:r>
            <a:r>
              <a:rPr lang="it-IT" b="1" spc="-190" dirty="0" smtClean="0">
                <a:latin typeface="+mj-lt"/>
                <a:cs typeface="Calibri"/>
              </a:rPr>
              <a:t>.</a:t>
            </a:r>
            <a:r>
              <a:rPr lang="it-IT" b="1" spc="-250" dirty="0" smtClean="0">
                <a:latin typeface="+mj-lt"/>
                <a:cs typeface="Calibri"/>
              </a:rPr>
              <a:t>T</a:t>
            </a:r>
            <a:r>
              <a:rPr lang="it-IT" b="1" spc="-10" dirty="0" smtClean="0">
                <a:latin typeface="+mj-lt"/>
                <a:cs typeface="Calibri"/>
              </a:rPr>
              <a:t>.</a:t>
            </a:r>
            <a:r>
              <a:rPr lang="it-IT" b="1" spc="-320" dirty="0" smtClean="0">
                <a:latin typeface="+mj-lt"/>
                <a:cs typeface="Calibri"/>
              </a:rPr>
              <a:t>P</a:t>
            </a:r>
            <a:r>
              <a:rPr lang="it-IT" b="1" dirty="0" smtClean="0">
                <a:latin typeface="+mj-lt"/>
                <a:cs typeface="Calibri"/>
              </a:rPr>
              <a:t>.</a:t>
            </a:r>
            <a:r>
              <a:rPr lang="it-IT" b="1" dirty="0" smtClean="0">
                <a:latin typeface="+mj-lt"/>
                <a:cs typeface="Times New Roman"/>
              </a:rPr>
              <a:t> </a:t>
            </a:r>
            <a:r>
              <a:rPr lang="it-IT" b="1" spc="85" dirty="0" smtClean="0">
                <a:latin typeface="+mj-lt"/>
                <a:cs typeface="Times New Roman"/>
              </a:rPr>
              <a:t> </a:t>
            </a:r>
            <a:r>
              <a:rPr lang="it-IT" b="1" spc="-10" dirty="0" smtClean="0">
                <a:latin typeface="+mj-lt"/>
                <a:cs typeface="Calibri"/>
              </a:rPr>
              <a:t>e</a:t>
            </a:r>
            <a:r>
              <a:rPr lang="it-IT" b="1" spc="-55" dirty="0" smtClean="0">
                <a:latin typeface="+mj-lt"/>
                <a:cs typeface="Calibri"/>
              </a:rPr>
              <a:t>r</a:t>
            </a:r>
            <a:r>
              <a:rPr lang="it-IT" b="1" dirty="0" smtClean="0">
                <a:latin typeface="+mj-lt"/>
                <a:cs typeface="Calibri"/>
              </a:rPr>
              <a:t>a</a:t>
            </a:r>
            <a:r>
              <a:rPr lang="it-IT" b="1" spc="-5" dirty="0" smtClean="0">
                <a:latin typeface="+mj-lt"/>
                <a:cs typeface="Calibri"/>
              </a:rPr>
              <a:t>n</a:t>
            </a:r>
            <a:r>
              <a:rPr lang="it-IT" b="1" dirty="0" smtClean="0">
                <a:latin typeface="+mj-lt"/>
                <a:cs typeface="Calibri"/>
              </a:rPr>
              <a:t>o</a:t>
            </a:r>
            <a:r>
              <a:rPr lang="it-IT" b="1" dirty="0" smtClean="0">
                <a:latin typeface="+mj-lt"/>
                <a:cs typeface="Times New Roman"/>
              </a:rPr>
              <a:t> </a:t>
            </a:r>
            <a:r>
              <a:rPr lang="it-IT" b="1" spc="90" dirty="0" smtClean="0">
                <a:latin typeface="+mj-lt"/>
                <a:cs typeface="Times New Roman"/>
              </a:rPr>
              <a:t> </a:t>
            </a:r>
            <a:r>
              <a:rPr lang="it-IT" b="1" dirty="0" smtClean="0">
                <a:latin typeface="+mj-lt"/>
                <a:cs typeface="Calibri"/>
              </a:rPr>
              <a:t>a</a:t>
            </a:r>
            <a:r>
              <a:rPr lang="it-IT" b="1" spc="-5" dirty="0" smtClean="0">
                <a:latin typeface="+mj-lt"/>
                <a:cs typeface="Calibri"/>
              </a:rPr>
              <a:t>s</a:t>
            </a:r>
            <a:r>
              <a:rPr lang="it-IT" b="1" spc="-15" dirty="0" smtClean="0">
                <a:latin typeface="+mj-lt"/>
                <a:cs typeface="Calibri"/>
              </a:rPr>
              <a:t>s</a:t>
            </a:r>
            <a:r>
              <a:rPr lang="it-IT" b="1" spc="-10" dirty="0" smtClean="0">
                <a:latin typeface="+mj-lt"/>
                <a:cs typeface="Calibri"/>
              </a:rPr>
              <a:t>o</a:t>
            </a:r>
            <a:r>
              <a:rPr lang="it-IT" b="1" dirty="0" smtClean="0">
                <a:latin typeface="+mj-lt"/>
                <a:cs typeface="Calibri"/>
              </a:rPr>
              <a:t>g</a:t>
            </a:r>
            <a:r>
              <a:rPr lang="it-IT" b="1" spc="-45" dirty="0" smtClean="0">
                <a:latin typeface="+mj-lt"/>
                <a:cs typeface="Calibri"/>
              </a:rPr>
              <a:t>g</a:t>
            </a:r>
            <a:r>
              <a:rPr lang="it-IT" b="1" spc="-25" dirty="0" smtClean="0">
                <a:latin typeface="+mj-lt"/>
                <a:cs typeface="Calibri"/>
              </a:rPr>
              <a:t>e</a:t>
            </a:r>
            <a:r>
              <a:rPr lang="it-IT" b="1" spc="-50" dirty="0" smtClean="0">
                <a:latin typeface="+mj-lt"/>
                <a:cs typeface="Calibri"/>
              </a:rPr>
              <a:t>t</a:t>
            </a:r>
            <a:r>
              <a:rPr lang="it-IT" b="1" spc="-35" dirty="0" smtClean="0">
                <a:latin typeface="+mj-lt"/>
                <a:cs typeface="Calibri"/>
              </a:rPr>
              <a:t>tat</a:t>
            </a:r>
            <a:r>
              <a:rPr lang="it-IT" b="1" spc="-15" dirty="0" smtClean="0">
                <a:latin typeface="+mj-lt"/>
                <a:cs typeface="Calibri"/>
              </a:rPr>
              <a:t>e</a:t>
            </a:r>
            <a:r>
              <a:rPr lang="it-IT" b="1" dirty="0" smtClean="0">
                <a:latin typeface="+mj-lt"/>
                <a:cs typeface="Times New Roman"/>
              </a:rPr>
              <a:t> </a:t>
            </a:r>
            <a:r>
              <a:rPr lang="it-IT" b="1" spc="100" dirty="0" smtClean="0">
                <a:latin typeface="+mj-lt"/>
                <a:cs typeface="Times New Roman"/>
              </a:rPr>
              <a:t> </a:t>
            </a:r>
            <a:r>
              <a:rPr lang="it-IT" b="1" spc="-10" dirty="0" smtClean="0">
                <a:latin typeface="+mj-lt"/>
                <a:cs typeface="Calibri"/>
              </a:rPr>
              <a:t>a</a:t>
            </a:r>
            <a:r>
              <a:rPr lang="it-IT" b="1" dirty="0" smtClean="0">
                <a:latin typeface="+mj-lt"/>
                <a:cs typeface="Calibri"/>
              </a:rPr>
              <a:t>l</a:t>
            </a:r>
            <a:r>
              <a:rPr lang="it-IT" b="1" dirty="0" smtClean="0">
                <a:latin typeface="+mj-lt"/>
                <a:cs typeface="Times New Roman"/>
              </a:rPr>
              <a:t> </a:t>
            </a:r>
            <a:r>
              <a:rPr lang="it-IT" b="1" spc="95" dirty="0" smtClean="0">
                <a:latin typeface="+mj-lt"/>
                <a:cs typeface="Times New Roman"/>
              </a:rPr>
              <a:t> </a:t>
            </a:r>
            <a:r>
              <a:rPr lang="it-IT" b="1" spc="-20" dirty="0" smtClean="0">
                <a:latin typeface="+mj-lt"/>
                <a:cs typeface="Calibri"/>
              </a:rPr>
              <a:t>m</a:t>
            </a:r>
            <a:r>
              <a:rPr lang="it-IT" b="1" spc="-10" dirty="0" smtClean="0">
                <a:latin typeface="+mj-lt"/>
                <a:cs typeface="Calibri"/>
              </a:rPr>
              <a:t>e</a:t>
            </a:r>
            <a:r>
              <a:rPr lang="it-IT" b="1" spc="-20" dirty="0" smtClean="0">
                <a:latin typeface="+mj-lt"/>
                <a:cs typeface="Calibri"/>
              </a:rPr>
              <a:t>d</a:t>
            </a:r>
            <a:r>
              <a:rPr lang="it-IT" b="1" spc="-10" dirty="0" smtClean="0">
                <a:latin typeface="+mj-lt"/>
                <a:cs typeface="Calibri"/>
              </a:rPr>
              <a:t>e</a:t>
            </a:r>
            <a:r>
              <a:rPr lang="it-IT" b="1" spc="-5" dirty="0" smtClean="0">
                <a:latin typeface="+mj-lt"/>
                <a:cs typeface="Calibri"/>
              </a:rPr>
              <a:t>s</a:t>
            </a:r>
            <a:r>
              <a:rPr lang="it-IT" b="1" spc="-15" dirty="0" smtClean="0">
                <a:latin typeface="+mj-lt"/>
                <a:cs typeface="Calibri"/>
              </a:rPr>
              <a:t>i</a:t>
            </a:r>
            <a:r>
              <a:rPr lang="it-IT" b="1" spc="-20" dirty="0" smtClean="0">
                <a:latin typeface="+mj-lt"/>
                <a:cs typeface="Calibri"/>
              </a:rPr>
              <a:t>m</a:t>
            </a:r>
            <a:r>
              <a:rPr lang="it-IT" b="1" dirty="0" smtClean="0">
                <a:latin typeface="+mj-lt"/>
                <a:cs typeface="Calibri"/>
              </a:rPr>
              <a:t>o</a:t>
            </a:r>
            <a:r>
              <a:rPr lang="it-IT" b="1" dirty="0" smtClean="0">
                <a:latin typeface="+mj-lt"/>
                <a:cs typeface="Times New Roman"/>
              </a:rPr>
              <a:t> </a:t>
            </a:r>
            <a:r>
              <a:rPr lang="it-IT" b="1" spc="-10" dirty="0" smtClean="0">
                <a:latin typeface="+mj-lt"/>
                <a:cs typeface="Calibri"/>
              </a:rPr>
              <a:t>t</a:t>
            </a:r>
            <a:r>
              <a:rPr lang="it-IT" b="1" spc="-55" dirty="0" smtClean="0">
                <a:latin typeface="+mj-lt"/>
                <a:cs typeface="Calibri"/>
              </a:rPr>
              <a:t>r</a:t>
            </a:r>
            <a:r>
              <a:rPr lang="it-IT" b="1" spc="-25" dirty="0" smtClean="0">
                <a:latin typeface="+mj-lt"/>
                <a:cs typeface="Calibri"/>
              </a:rPr>
              <a:t>a</a:t>
            </a:r>
            <a:r>
              <a:rPr lang="it-IT" b="1" spc="-60" dirty="0" smtClean="0">
                <a:latin typeface="+mj-lt"/>
                <a:cs typeface="Calibri"/>
              </a:rPr>
              <a:t>t</a:t>
            </a:r>
            <a:r>
              <a:rPr lang="it-IT" b="1" spc="-35" dirty="0" smtClean="0">
                <a:latin typeface="+mj-lt"/>
                <a:cs typeface="Calibri"/>
              </a:rPr>
              <a:t>t</a:t>
            </a:r>
            <a:r>
              <a:rPr lang="it-IT" b="1" dirty="0" smtClean="0">
                <a:latin typeface="+mj-lt"/>
                <a:cs typeface="Calibri"/>
              </a:rPr>
              <a:t>a</a:t>
            </a:r>
            <a:r>
              <a:rPr lang="it-IT" b="1" spc="-20" dirty="0" smtClean="0">
                <a:latin typeface="+mj-lt"/>
                <a:cs typeface="Calibri"/>
              </a:rPr>
              <a:t>m</a:t>
            </a:r>
            <a:r>
              <a:rPr lang="it-IT" b="1" spc="-10" dirty="0" smtClean="0">
                <a:latin typeface="+mj-lt"/>
                <a:cs typeface="Calibri"/>
              </a:rPr>
              <a:t>e</a:t>
            </a:r>
            <a:r>
              <a:rPr lang="it-IT" b="1" spc="-25" dirty="0" smtClean="0">
                <a:latin typeface="+mj-lt"/>
                <a:cs typeface="Calibri"/>
              </a:rPr>
              <a:t>n</a:t>
            </a:r>
            <a:r>
              <a:rPr lang="it-IT" b="1" spc="-35" dirty="0" smtClean="0">
                <a:latin typeface="+mj-lt"/>
                <a:cs typeface="Calibri"/>
              </a:rPr>
              <a:t>t</a:t>
            </a:r>
            <a:r>
              <a:rPr lang="it-IT" b="1" dirty="0" smtClean="0">
                <a:latin typeface="+mj-lt"/>
                <a:cs typeface="Calibri"/>
              </a:rPr>
              <a:t>o</a:t>
            </a:r>
            <a:r>
              <a:rPr lang="it-IT" b="1" spc="254" dirty="0" smtClean="0">
                <a:latin typeface="+mj-lt"/>
                <a:cs typeface="Times New Roman"/>
              </a:rPr>
              <a:t> </a:t>
            </a:r>
            <a:r>
              <a:rPr lang="it-IT" b="1" spc="-5" dirty="0" smtClean="0">
                <a:latin typeface="+mj-lt"/>
                <a:cs typeface="Calibri"/>
              </a:rPr>
              <a:t>f</a:t>
            </a:r>
            <a:r>
              <a:rPr lang="it-IT" b="1" dirty="0" smtClean="0">
                <a:latin typeface="+mj-lt"/>
                <a:cs typeface="Calibri"/>
              </a:rPr>
              <a:t>i</a:t>
            </a:r>
            <a:r>
              <a:rPr lang="it-IT" b="1" spc="-5" dirty="0" smtClean="0">
                <a:latin typeface="+mj-lt"/>
                <a:cs typeface="Calibri"/>
              </a:rPr>
              <a:t>s</a:t>
            </a:r>
            <a:r>
              <a:rPr lang="it-IT" b="1" spc="-35" dirty="0" smtClean="0">
                <a:latin typeface="+mj-lt"/>
                <a:cs typeface="Calibri"/>
              </a:rPr>
              <a:t>c</a:t>
            </a:r>
            <a:r>
              <a:rPr lang="it-IT" b="1" dirty="0" smtClean="0">
                <a:latin typeface="+mj-lt"/>
                <a:cs typeface="Calibri"/>
              </a:rPr>
              <a:t>al</a:t>
            </a:r>
            <a:r>
              <a:rPr lang="it-IT" b="1" spc="-15" dirty="0" smtClean="0">
                <a:latin typeface="+mj-lt"/>
                <a:cs typeface="Calibri"/>
              </a:rPr>
              <a:t>e</a:t>
            </a:r>
            <a:r>
              <a:rPr lang="it-IT" b="1" spc="280" dirty="0" smtClean="0">
                <a:latin typeface="+mj-lt"/>
                <a:cs typeface="Times New Roman"/>
              </a:rPr>
              <a:t> </a:t>
            </a:r>
            <a:r>
              <a:rPr lang="it-IT" b="1" spc="-20" dirty="0" smtClean="0">
                <a:latin typeface="+mj-lt"/>
                <a:cs typeface="Calibri"/>
              </a:rPr>
              <a:t>d</a:t>
            </a:r>
            <a:r>
              <a:rPr lang="it-IT" b="1" spc="-10" dirty="0" smtClean="0">
                <a:latin typeface="+mj-lt"/>
                <a:cs typeface="Calibri"/>
              </a:rPr>
              <a:t>e</a:t>
            </a:r>
            <a:r>
              <a:rPr lang="it-IT" b="1" dirty="0" smtClean="0">
                <a:latin typeface="+mj-lt"/>
                <a:cs typeface="Calibri"/>
              </a:rPr>
              <a:t>l</a:t>
            </a:r>
            <a:r>
              <a:rPr lang="it-IT" b="1" spc="-15" dirty="0" smtClean="0">
                <a:latin typeface="+mj-lt"/>
                <a:cs typeface="Calibri"/>
              </a:rPr>
              <a:t>le</a:t>
            </a:r>
            <a:r>
              <a:rPr lang="it-IT" b="1" spc="280" dirty="0" smtClean="0">
                <a:latin typeface="+mj-lt"/>
                <a:cs typeface="Times New Roman"/>
              </a:rPr>
              <a:t> </a:t>
            </a:r>
            <a:r>
              <a:rPr lang="it-IT" b="1" dirty="0" smtClean="0">
                <a:latin typeface="+mj-lt"/>
                <a:cs typeface="Calibri"/>
              </a:rPr>
              <a:t>a</a:t>
            </a:r>
            <a:r>
              <a:rPr lang="it-IT" b="1" spc="-5" dirty="0" smtClean="0">
                <a:latin typeface="+mj-lt"/>
                <a:cs typeface="Calibri"/>
              </a:rPr>
              <a:t>ss</a:t>
            </a:r>
            <a:r>
              <a:rPr lang="it-IT" b="1" spc="-10" dirty="0" smtClean="0">
                <a:latin typeface="+mj-lt"/>
                <a:cs typeface="Calibri"/>
              </a:rPr>
              <a:t>oc</a:t>
            </a:r>
            <a:r>
              <a:rPr lang="it-IT" b="1" dirty="0" smtClean="0">
                <a:latin typeface="+mj-lt"/>
                <a:cs typeface="Calibri"/>
              </a:rPr>
              <a:t>iazi</a:t>
            </a:r>
            <a:r>
              <a:rPr lang="it-IT" b="1" spc="-20" dirty="0" smtClean="0">
                <a:latin typeface="+mj-lt"/>
                <a:cs typeface="Calibri"/>
              </a:rPr>
              <a:t>o</a:t>
            </a:r>
            <a:r>
              <a:rPr lang="it-IT" b="1" spc="-5" dirty="0" smtClean="0">
                <a:latin typeface="+mj-lt"/>
                <a:cs typeface="Calibri"/>
              </a:rPr>
              <a:t>n</a:t>
            </a:r>
            <a:r>
              <a:rPr lang="it-IT" b="1" dirty="0" smtClean="0">
                <a:latin typeface="+mj-lt"/>
                <a:cs typeface="Calibri"/>
              </a:rPr>
              <a:t>i</a:t>
            </a:r>
            <a:r>
              <a:rPr lang="it-IT" b="1" spc="275" dirty="0" smtClean="0">
                <a:latin typeface="+mj-lt"/>
                <a:cs typeface="Times New Roman"/>
              </a:rPr>
              <a:t> </a:t>
            </a:r>
            <a:r>
              <a:rPr lang="it-IT" b="1" spc="-10" dirty="0" smtClean="0">
                <a:latin typeface="+mj-lt"/>
                <a:cs typeface="Calibri"/>
              </a:rPr>
              <a:t>t</a:t>
            </a:r>
            <a:r>
              <a:rPr lang="it-IT" b="1" spc="-55" dirty="0" smtClean="0">
                <a:latin typeface="+mj-lt"/>
                <a:cs typeface="Calibri"/>
              </a:rPr>
              <a:t>r</a:t>
            </a:r>
            <a:r>
              <a:rPr lang="it-IT" b="1" dirty="0" smtClean="0">
                <a:latin typeface="+mj-lt"/>
                <a:cs typeface="Calibri"/>
              </a:rPr>
              <a:t>a</a:t>
            </a:r>
            <a:r>
              <a:rPr lang="it-IT" b="1" spc="275" dirty="0" smtClean="0">
                <a:latin typeface="+mj-lt"/>
                <a:cs typeface="Times New Roman"/>
              </a:rPr>
              <a:t> </a:t>
            </a:r>
            <a:r>
              <a:rPr lang="it-IT" b="1" spc="-5" dirty="0" smtClean="0">
                <a:latin typeface="+mj-lt"/>
                <a:cs typeface="Calibri"/>
              </a:rPr>
              <a:t>p</a:t>
            </a:r>
            <a:r>
              <a:rPr lang="it-IT" b="1" spc="-35" dirty="0" smtClean="0">
                <a:latin typeface="+mj-lt"/>
                <a:cs typeface="Calibri"/>
              </a:rPr>
              <a:t>r</a:t>
            </a:r>
            <a:r>
              <a:rPr lang="it-IT" b="1" spc="-10" dirty="0" smtClean="0">
                <a:latin typeface="+mj-lt"/>
                <a:cs typeface="Calibri"/>
              </a:rPr>
              <a:t>o</a:t>
            </a:r>
            <a:r>
              <a:rPr lang="it-IT" b="1" spc="-65" dirty="0" smtClean="0">
                <a:latin typeface="+mj-lt"/>
                <a:cs typeface="Calibri"/>
              </a:rPr>
              <a:t>f</a:t>
            </a:r>
            <a:r>
              <a:rPr lang="it-IT" b="1" spc="-10" dirty="0" smtClean="0">
                <a:latin typeface="+mj-lt"/>
                <a:cs typeface="Calibri"/>
              </a:rPr>
              <a:t>e</a:t>
            </a:r>
            <a:r>
              <a:rPr lang="it-IT" b="1" spc="-5" dirty="0" smtClean="0">
                <a:latin typeface="+mj-lt"/>
                <a:cs typeface="Calibri"/>
              </a:rPr>
              <a:t>ss</a:t>
            </a:r>
            <a:r>
              <a:rPr lang="it-IT" b="1" dirty="0" smtClean="0">
                <a:latin typeface="+mj-lt"/>
                <a:cs typeface="Calibri"/>
              </a:rPr>
              <a:t>i</a:t>
            </a:r>
            <a:r>
              <a:rPr lang="it-IT" b="1" spc="-10" dirty="0" smtClean="0">
                <a:latin typeface="+mj-lt"/>
                <a:cs typeface="Calibri"/>
              </a:rPr>
              <a:t>o</a:t>
            </a:r>
            <a:r>
              <a:rPr lang="it-IT" b="1" spc="-5" dirty="0" smtClean="0">
                <a:latin typeface="+mj-lt"/>
                <a:cs typeface="Calibri"/>
              </a:rPr>
              <a:t>n</a:t>
            </a:r>
            <a:r>
              <a:rPr lang="it-IT" b="1" dirty="0" smtClean="0">
                <a:latin typeface="+mj-lt"/>
                <a:cs typeface="Calibri"/>
              </a:rPr>
              <a:t>i</a:t>
            </a:r>
            <a:r>
              <a:rPr lang="it-IT" b="1" spc="-30" dirty="0" smtClean="0">
                <a:latin typeface="+mj-lt"/>
                <a:cs typeface="Calibri"/>
              </a:rPr>
              <a:t>s</a:t>
            </a:r>
            <a:r>
              <a:rPr lang="it-IT" b="1" dirty="0" smtClean="0">
                <a:latin typeface="+mj-lt"/>
                <a:cs typeface="Calibri"/>
              </a:rPr>
              <a:t>ti</a:t>
            </a:r>
            <a:r>
              <a:rPr lang="it-IT" b="1" spc="275" dirty="0" smtClean="0">
                <a:latin typeface="+mj-lt"/>
                <a:cs typeface="Times New Roman"/>
              </a:rPr>
              <a:t> </a:t>
            </a:r>
            <a:r>
              <a:rPr lang="it-IT" b="1" spc="-10" dirty="0" smtClean="0">
                <a:latin typeface="+mj-lt"/>
                <a:cs typeface="Calibri"/>
              </a:rPr>
              <a:t>c</a:t>
            </a:r>
            <a:r>
              <a:rPr lang="it-IT" b="1" spc="-20" dirty="0" smtClean="0">
                <a:latin typeface="+mj-lt"/>
                <a:cs typeface="Calibri"/>
              </a:rPr>
              <a:t>he</a:t>
            </a:r>
            <a:r>
              <a:rPr lang="it-IT" b="1" spc="-15" dirty="0" smtClean="0">
                <a:latin typeface="+mj-lt"/>
                <a:cs typeface="Times New Roman"/>
              </a:rPr>
              <a:t> </a:t>
            </a:r>
            <a:r>
              <a:rPr lang="it-IT" b="1" spc="-5" dirty="0" smtClean="0">
                <a:latin typeface="+mj-lt"/>
                <a:cs typeface="Calibri"/>
              </a:rPr>
              <a:t>p</a:t>
            </a:r>
            <a:r>
              <a:rPr lang="it-IT" b="1" spc="-35" dirty="0" smtClean="0">
                <a:latin typeface="+mj-lt"/>
                <a:cs typeface="Calibri"/>
              </a:rPr>
              <a:t>r</a:t>
            </a:r>
            <a:r>
              <a:rPr lang="it-IT" b="1" spc="-10" dirty="0" smtClean="0">
                <a:latin typeface="+mj-lt"/>
                <a:cs typeface="Calibri"/>
              </a:rPr>
              <a:t>o</a:t>
            </a:r>
            <a:r>
              <a:rPr lang="it-IT" b="1" spc="-5" dirty="0" smtClean="0">
                <a:latin typeface="+mj-lt"/>
                <a:cs typeface="Calibri"/>
              </a:rPr>
              <a:t>du</a:t>
            </a:r>
            <a:r>
              <a:rPr lang="it-IT" b="1" spc="-20" dirty="0" smtClean="0">
                <a:latin typeface="+mj-lt"/>
                <a:cs typeface="Calibri"/>
              </a:rPr>
              <a:t>c</a:t>
            </a:r>
            <a:r>
              <a:rPr lang="it-IT" b="1" spc="-10" dirty="0" smtClean="0">
                <a:latin typeface="+mj-lt"/>
                <a:cs typeface="Calibri"/>
              </a:rPr>
              <a:t>o</a:t>
            </a:r>
            <a:r>
              <a:rPr lang="it-IT" b="1" spc="-5" dirty="0" smtClean="0">
                <a:latin typeface="+mj-lt"/>
                <a:cs typeface="Calibri"/>
              </a:rPr>
              <a:t>n</a:t>
            </a:r>
            <a:r>
              <a:rPr lang="it-IT" b="1" dirty="0" smtClean="0">
                <a:latin typeface="+mj-lt"/>
                <a:cs typeface="Calibri"/>
              </a:rPr>
              <a:t>o</a:t>
            </a:r>
            <a:r>
              <a:rPr lang="it-IT" b="1" spc="220" dirty="0" smtClean="0">
                <a:latin typeface="+mj-lt"/>
                <a:cs typeface="Times New Roman"/>
              </a:rPr>
              <a:t> </a:t>
            </a:r>
            <a:r>
              <a:rPr lang="it-IT" b="1" u="heavy" spc="-15" dirty="0" smtClean="0">
                <a:latin typeface="+mj-lt"/>
                <a:cs typeface="Calibri"/>
              </a:rPr>
              <a:t>R</a:t>
            </a:r>
            <a:r>
              <a:rPr lang="it-IT" b="1" u="heavy" spc="-10" dirty="0" smtClean="0">
                <a:latin typeface="+mj-lt"/>
                <a:cs typeface="Calibri"/>
              </a:rPr>
              <a:t>E</a:t>
            </a:r>
            <a:r>
              <a:rPr lang="it-IT" b="1" u="heavy" spc="-5" dirty="0" smtClean="0">
                <a:latin typeface="+mj-lt"/>
                <a:cs typeface="Calibri"/>
              </a:rPr>
              <a:t>DDI</a:t>
            </a:r>
            <a:r>
              <a:rPr lang="it-IT" b="1" u="heavy" spc="-65" dirty="0" smtClean="0">
                <a:latin typeface="+mj-lt"/>
                <a:cs typeface="Calibri"/>
              </a:rPr>
              <a:t>T</a:t>
            </a:r>
            <a:r>
              <a:rPr lang="it-IT" b="1" u="heavy" dirty="0" smtClean="0">
                <a:latin typeface="+mj-lt"/>
                <a:cs typeface="Calibri"/>
              </a:rPr>
              <a:t>O </a:t>
            </a:r>
            <a:r>
              <a:rPr lang="it-IT" b="1" spc="-330" dirty="0" smtClean="0">
                <a:latin typeface="+mj-lt"/>
                <a:cs typeface="Times New Roman"/>
              </a:rPr>
              <a:t> </a:t>
            </a:r>
            <a:r>
              <a:rPr lang="it-IT" b="1" u="heavy" spc="-20" dirty="0" err="1" smtClean="0">
                <a:latin typeface="+mj-lt"/>
                <a:cs typeface="Calibri"/>
              </a:rPr>
              <a:t>DI</a:t>
            </a:r>
            <a:r>
              <a:rPr lang="it-IT" b="1" u="heavy" dirty="0" smtClean="0">
                <a:latin typeface="+mj-lt"/>
                <a:cs typeface="Calibri"/>
              </a:rPr>
              <a:t> </a:t>
            </a:r>
            <a:r>
              <a:rPr lang="it-IT" b="1" spc="-330" dirty="0" smtClean="0">
                <a:latin typeface="+mj-lt"/>
                <a:cs typeface="Times New Roman"/>
              </a:rPr>
              <a:t> </a:t>
            </a:r>
            <a:r>
              <a:rPr lang="it-IT" b="1" u="heavy" spc="-10" dirty="0" smtClean="0">
                <a:latin typeface="+mj-lt"/>
                <a:cs typeface="Calibri"/>
              </a:rPr>
              <a:t>L</a:t>
            </a:r>
            <a:r>
              <a:rPr lang="it-IT" b="1" u="heavy" spc="-140" dirty="0" smtClean="0">
                <a:latin typeface="+mj-lt"/>
                <a:cs typeface="Calibri"/>
              </a:rPr>
              <a:t>A</a:t>
            </a:r>
            <a:r>
              <a:rPr lang="it-IT" b="1" u="heavy" spc="-55" dirty="0" smtClean="0">
                <a:latin typeface="+mj-lt"/>
                <a:cs typeface="Calibri"/>
              </a:rPr>
              <a:t>V</a:t>
            </a:r>
            <a:r>
              <a:rPr lang="it-IT" b="1" u="heavy" spc="-5" dirty="0" smtClean="0">
                <a:latin typeface="+mj-lt"/>
                <a:cs typeface="Calibri"/>
              </a:rPr>
              <a:t>O</a:t>
            </a:r>
            <a:r>
              <a:rPr lang="it-IT" b="1" u="heavy" spc="-35" dirty="0" smtClean="0">
                <a:latin typeface="+mj-lt"/>
                <a:cs typeface="Calibri"/>
              </a:rPr>
              <a:t>R</a:t>
            </a:r>
            <a:r>
              <a:rPr lang="it-IT" b="1" u="heavy" dirty="0" smtClean="0">
                <a:latin typeface="+mj-lt"/>
                <a:cs typeface="Calibri"/>
              </a:rPr>
              <a:t>O</a:t>
            </a:r>
            <a:r>
              <a:rPr lang="it-IT" b="1" u="heavy" spc="270" dirty="0" smtClean="0">
                <a:latin typeface="+mj-lt"/>
                <a:cs typeface="Calibri"/>
              </a:rPr>
              <a:t> </a:t>
            </a:r>
            <a:r>
              <a:rPr lang="it-IT" b="1" u="heavy" spc="-70" dirty="0" smtClean="0">
                <a:latin typeface="+mj-lt"/>
                <a:cs typeface="Calibri"/>
              </a:rPr>
              <a:t>A</a:t>
            </a:r>
            <a:r>
              <a:rPr lang="it-IT" b="1" u="heavy" spc="-15" dirty="0" smtClean="0">
                <a:latin typeface="+mj-lt"/>
                <a:cs typeface="Calibri"/>
              </a:rPr>
              <a:t>U</a:t>
            </a:r>
            <a:r>
              <a:rPr lang="it-IT" b="1" u="heavy" spc="-65" dirty="0" smtClean="0">
                <a:latin typeface="+mj-lt"/>
                <a:cs typeface="Calibri"/>
              </a:rPr>
              <a:t>T</a:t>
            </a:r>
            <a:r>
              <a:rPr lang="it-IT" b="1" u="heavy" spc="-15" dirty="0" smtClean="0">
                <a:latin typeface="+mj-lt"/>
                <a:cs typeface="Calibri"/>
              </a:rPr>
              <a:t>O</a:t>
            </a:r>
            <a:r>
              <a:rPr lang="it-IT" b="1" u="heavy" spc="-20" dirty="0" smtClean="0">
                <a:latin typeface="+mj-lt"/>
                <a:cs typeface="Calibri"/>
              </a:rPr>
              <a:t>N</a:t>
            </a:r>
            <a:r>
              <a:rPr lang="it-IT" b="1" u="heavy" spc="-5" dirty="0" smtClean="0">
                <a:latin typeface="+mj-lt"/>
                <a:cs typeface="Calibri"/>
              </a:rPr>
              <a:t>O</a:t>
            </a:r>
            <a:r>
              <a:rPr lang="it-IT" b="1" u="heavy" dirty="0" smtClean="0">
                <a:latin typeface="+mj-lt"/>
                <a:cs typeface="Calibri"/>
              </a:rPr>
              <a:t>MO </a:t>
            </a:r>
            <a:r>
              <a:rPr lang="it-IT" b="1" spc="-330" dirty="0" smtClean="0">
                <a:latin typeface="+mj-lt"/>
                <a:cs typeface="Times New Roman"/>
              </a:rPr>
              <a:t> </a:t>
            </a:r>
            <a:r>
              <a:rPr lang="it-IT" b="1" u="heavy" spc="-210" dirty="0" smtClean="0">
                <a:latin typeface="+mj-lt"/>
                <a:cs typeface="Calibri"/>
              </a:rPr>
              <a:t>A</a:t>
            </a:r>
            <a:r>
              <a:rPr lang="it-IT" b="1" u="heavy" spc="20" dirty="0" smtClean="0">
                <a:latin typeface="+mj-lt"/>
                <a:cs typeface="Calibri"/>
              </a:rPr>
              <a:t>T</a:t>
            </a:r>
            <a:r>
              <a:rPr lang="it-IT" b="1" u="heavy" spc="-5" dirty="0" smtClean="0">
                <a:latin typeface="+mj-lt"/>
                <a:cs typeface="Calibri"/>
              </a:rPr>
              <a:t>T</a:t>
            </a:r>
            <a:r>
              <a:rPr lang="it-IT" b="1" u="heavy" dirty="0" smtClean="0">
                <a:latin typeface="+mj-lt"/>
                <a:cs typeface="Calibri"/>
              </a:rPr>
              <a:t>R</a:t>
            </a:r>
            <a:r>
              <a:rPr lang="it-IT" b="1" u="heavy" spc="-15" dirty="0" smtClean="0">
                <a:latin typeface="+mj-lt"/>
                <a:cs typeface="Calibri"/>
              </a:rPr>
              <a:t>I</a:t>
            </a:r>
            <a:r>
              <a:rPr lang="it-IT" b="1" u="heavy" spc="-20" dirty="0" smtClean="0">
                <a:latin typeface="+mj-lt"/>
                <a:cs typeface="Calibri"/>
              </a:rPr>
              <a:t>B</a:t>
            </a:r>
            <a:r>
              <a:rPr lang="it-IT" b="1" u="heavy" spc="-15" dirty="0" smtClean="0">
                <a:latin typeface="+mj-lt"/>
                <a:cs typeface="Calibri"/>
              </a:rPr>
              <a:t>UI</a:t>
            </a:r>
            <a:r>
              <a:rPr lang="it-IT" b="1" u="heavy" spc="-65" dirty="0" smtClean="0">
                <a:latin typeface="+mj-lt"/>
                <a:cs typeface="Calibri"/>
              </a:rPr>
              <a:t>T</a:t>
            </a:r>
            <a:r>
              <a:rPr lang="it-IT" b="1" u="heavy" dirty="0" smtClean="0">
                <a:latin typeface="+mj-lt"/>
                <a:cs typeface="Calibri"/>
              </a:rPr>
              <a:t>O</a:t>
            </a:r>
            <a:r>
              <a:rPr lang="it-IT" b="1" dirty="0" smtClean="0">
                <a:latin typeface="+mj-lt"/>
                <a:cs typeface="Times New Roman"/>
              </a:rPr>
              <a:t> </a:t>
            </a:r>
            <a:r>
              <a:rPr lang="it-IT" b="1" u="heavy" spc="-20" dirty="0" smtClean="0">
                <a:latin typeface="+mj-lt"/>
                <a:cs typeface="Calibri"/>
              </a:rPr>
              <a:t>A</a:t>
            </a:r>
            <a:r>
              <a:rPr lang="it-IT" b="1" u="heavy" spc="-10" dirty="0" smtClean="0">
                <a:latin typeface="+mj-lt"/>
                <a:cs typeface="Calibri"/>
              </a:rPr>
              <a:t>I S</a:t>
            </a:r>
            <a:r>
              <a:rPr lang="it-IT" b="1" u="heavy" spc="-5" dirty="0" smtClean="0">
                <a:latin typeface="+mj-lt"/>
                <a:cs typeface="Calibri"/>
              </a:rPr>
              <a:t>O</a:t>
            </a:r>
            <a:r>
              <a:rPr lang="it-IT" b="1" u="heavy" dirty="0" smtClean="0">
                <a:latin typeface="+mj-lt"/>
                <a:cs typeface="Calibri"/>
              </a:rPr>
              <a:t>C</a:t>
            </a:r>
            <a:r>
              <a:rPr lang="it-IT" b="1" u="heavy" spc="-10" dirty="0" smtClean="0">
                <a:latin typeface="+mj-lt"/>
                <a:cs typeface="Calibri"/>
              </a:rPr>
              <a:t>I P</a:t>
            </a:r>
            <a:r>
              <a:rPr lang="it-IT" b="1" u="heavy" spc="-35" dirty="0" smtClean="0">
                <a:latin typeface="+mj-lt"/>
                <a:cs typeface="Calibri"/>
              </a:rPr>
              <a:t>R</a:t>
            </a:r>
            <a:r>
              <a:rPr lang="it-IT" b="1" u="heavy" spc="-5" dirty="0" smtClean="0">
                <a:latin typeface="+mj-lt"/>
                <a:cs typeface="Calibri"/>
              </a:rPr>
              <a:t>O</a:t>
            </a:r>
            <a:r>
              <a:rPr lang="it-IT" b="1" u="heavy" spc="-15" dirty="0" smtClean="0">
                <a:latin typeface="+mj-lt"/>
                <a:cs typeface="Calibri"/>
              </a:rPr>
              <a:t>F</a:t>
            </a:r>
            <a:r>
              <a:rPr lang="it-IT" b="1" u="heavy" spc="-35" dirty="0" smtClean="0">
                <a:latin typeface="+mj-lt"/>
                <a:cs typeface="Calibri"/>
              </a:rPr>
              <a:t>E</a:t>
            </a:r>
            <a:r>
              <a:rPr lang="it-IT" b="1" u="heavy" spc="-10" dirty="0" smtClean="0">
                <a:latin typeface="+mj-lt"/>
                <a:cs typeface="Calibri"/>
              </a:rPr>
              <a:t>SS</a:t>
            </a:r>
            <a:r>
              <a:rPr lang="it-IT" b="1" u="heavy" spc="-15" dirty="0" smtClean="0">
                <a:latin typeface="+mj-lt"/>
                <a:cs typeface="Calibri"/>
              </a:rPr>
              <a:t>I</a:t>
            </a:r>
            <a:r>
              <a:rPr lang="it-IT" b="1" u="heavy" spc="-5" dirty="0" smtClean="0">
                <a:latin typeface="+mj-lt"/>
                <a:cs typeface="Calibri"/>
              </a:rPr>
              <a:t>O</a:t>
            </a:r>
            <a:r>
              <a:rPr lang="it-IT" b="1" u="heavy" spc="-20" dirty="0" smtClean="0">
                <a:latin typeface="+mj-lt"/>
                <a:cs typeface="Calibri"/>
              </a:rPr>
              <a:t>N</a:t>
            </a:r>
            <a:r>
              <a:rPr lang="it-IT" b="1" u="heavy" spc="-15" dirty="0" smtClean="0">
                <a:latin typeface="+mj-lt"/>
                <a:cs typeface="Calibri"/>
              </a:rPr>
              <a:t>I</a:t>
            </a:r>
            <a:r>
              <a:rPr lang="it-IT" b="1" u="heavy" spc="-35" dirty="0" smtClean="0">
                <a:latin typeface="+mj-lt"/>
                <a:cs typeface="Calibri"/>
              </a:rPr>
              <a:t>S</a:t>
            </a:r>
            <a:r>
              <a:rPr lang="it-IT" b="1" u="heavy" spc="-15" dirty="0" smtClean="0">
                <a:latin typeface="+mj-lt"/>
                <a:cs typeface="Calibri"/>
              </a:rPr>
              <a:t>TI</a:t>
            </a:r>
            <a:r>
              <a:rPr lang="it-IT" b="1" u="heavy" spc="-20" dirty="0" smtClean="0">
                <a:latin typeface="+mj-lt"/>
                <a:cs typeface="Calibri"/>
              </a:rPr>
              <a:t> </a:t>
            </a:r>
            <a:r>
              <a:rPr lang="it-IT" b="1" u="heavy" spc="-10" dirty="0" smtClean="0">
                <a:latin typeface="+mj-lt"/>
                <a:cs typeface="Calibri"/>
              </a:rPr>
              <a:t>PE</a:t>
            </a:r>
            <a:r>
              <a:rPr lang="it-IT" b="1" u="heavy" spc="-15" dirty="0" smtClean="0">
                <a:latin typeface="+mj-lt"/>
                <a:cs typeface="Calibri"/>
              </a:rPr>
              <a:t>R</a:t>
            </a:r>
            <a:r>
              <a:rPr lang="it-IT" b="1" u="heavy" dirty="0" smtClean="0">
                <a:latin typeface="+mj-lt"/>
                <a:cs typeface="Calibri"/>
              </a:rPr>
              <a:t> </a:t>
            </a:r>
            <a:r>
              <a:rPr lang="it-IT" b="1" u="heavy" spc="-5" dirty="0" smtClean="0">
                <a:latin typeface="+mj-lt"/>
                <a:cs typeface="Calibri"/>
              </a:rPr>
              <a:t>T</a:t>
            </a:r>
            <a:r>
              <a:rPr lang="it-IT" b="1" u="heavy" dirty="0" smtClean="0">
                <a:latin typeface="+mj-lt"/>
                <a:cs typeface="Calibri"/>
              </a:rPr>
              <a:t>R</a:t>
            </a:r>
            <a:r>
              <a:rPr lang="it-IT" b="1" u="heavy" spc="-20" dirty="0" smtClean="0">
                <a:latin typeface="+mj-lt"/>
                <a:cs typeface="Calibri"/>
              </a:rPr>
              <a:t>A</a:t>
            </a:r>
            <a:r>
              <a:rPr lang="it-IT" b="1" u="heavy" spc="-10" dirty="0" smtClean="0">
                <a:latin typeface="+mj-lt"/>
                <a:cs typeface="Calibri"/>
              </a:rPr>
              <a:t>S</a:t>
            </a:r>
            <a:r>
              <a:rPr lang="it-IT" b="1" u="heavy" spc="-175" dirty="0" smtClean="0">
                <a:latin typeface="+mj-lt"/>
                <a:cs typeface="Calibri"/>
              </a:rPr>
              <a:t>P</a:t>
            </a:r>
            <a:r>
              <a:rPr lang="it-IT" b="1" u="heavy" spc="-20" dirty="0" smtClean="0">
                <a:latin typeface="+mj-lt"/>
                <a:cs typeface="Calibri"/>
              </a:rPr>
              <a:t>A</a:t>
            </a:r>
            <a:r>
              <a:rPr lang="it-IT" b="1" u="heavy" spc="-15" dirty="0" smtClean="0">
                <a:latin typeface="+mj-lt"/>
                <a:cs typeface="Calibri"/>
              </a:rPr>
              <a:t>R</a:t>
            </a:r>
            <a:r>
              <a:rPr lang="it-IT" b="1" u="heavy" spc="-10" dirty="0" smtClean="0">
                <a:latin typeface="+mj-lt"/>
                <a:cs typeface="Calibri"/>
              </a:rPr>
              <a:t>E</a:t>
            </a:r>
            <a:r>
              <a:rPr lang="it-IT" b="1" u="heavy" spc="-20" dirty="0" smtClean="0">
                <a:latin typeface="+mj-lt"/>
                <a:cs typeface="Calibri"/>
              </a:rPr>
              <a:t>N</a:t>
            </a:r>
            <a:r>
              <a:rPr lang="it-IT" b="1" u="heavy" spc="-10" dirty="0" smtClean="0">
                <a:latin typeface="+mj-lt"/>
                <a:cs typeface="Calibri"/>
              </a:rPr>
              <a:t>Z</a:t>
            </a:r>
            <a:r>
              <a:rPr lang="it-IT" b="1" u="heavy" spc="-15" dirty="0" smtClean="0">
                <a:latin typeface="+mj-lt"/>
                <a:cs typeface="Calibri"/>
              </a:rPr>
              <a:t>A</a:t>
            </a:r>
          </a:p>
          <a:p>
            <a:pPr marL="82550" marR="5080" algn="just">
              <a:lnSpc>
                <a:spcPct val="100000"/>
              </a:lnSpc>
              <a:buFontTx/>
              <a:buChar char="-"/>
            </a:pPr>
            <a:endParaRPr lang="it-IT" sz="1600" b="1" u="heavy" spc="-15" dirty="0" smtClean="0">
              <a:cs typeface="Calibri"/>
            </a:endParaRPr>
          </a:p>
          <a:p>
            <a:pPr marR="5080" algn="just">
              <a:lnSpc>
                <a:spcPct val="100000"/>
              </a:lnSpc>
              <a:buFont typeface="Arial" panose="020B0604020202020204" pitchFamily="34" charset="0"/>
              <a:buChar char="•"/>
            </a:pPr>
            <a:r>
              <a:rPr lang="it-IT" b="1" spc="-15" dirty="0" smtClean="0">
                <a:latin typeface="Calibri"/>
                <a:cs typeface="Calibri"/>
              </a:rPr>
              <a:t>In senso conforme al dettato del DDL si è espresso l’IRDCEC con circolare n. 34 del 19/9/13</a:t>
            </a:r>
          </a:p>
          <a:p>
            <a:pPr marL="82550" marR="5080" algn="just">
              <a:lnSpc>
                <a:spcPct val="100000"/>
              </a:lnSpc>
            </a:pPr>
            <a:r>
              <a:rPr lang="it-IT" sz="2400" b="1" spc="-15" dirty="0" smtClean="0">
                <a:latin typeface="Calibri"/>
                <a:cs typeface="Calibri"/>
              </a:rPr>
              <a:t>Ed invece ..</a:t>
            </a:r>
          </a:p>
          <a:p>
            <a:pPr marR="5080" algn="just">
              <a:buFont typeface="Arial" panose="020B0604020202020204" pitchFamily="34" charset="0"/>
              <a:buChar char="•"/>
            </a:pPr>
            <a:r>
              <a:rPr lang="it-IT" b="1" spc="-5" dirty="0" smtClean="0">
                <a:latin typeface="Calibri"/>
                <a:cs typeface="Calibri"/>
              </a:rPr>
              <a:t>8/5/14</a:t>
            </a:r>
            <a:r>
              <a:rPr lang="it-IT" spc="-5" dirty="0" smtClean="0">
                <a:latin typeface="Calibri"/>
                <a:cs typeface="Calibri"/>
              </a:rPr>
              <a:t> la  </a:t>
            </a:r>
            <a:r>
              <a:rPr lang="it-IT" b="1" spc="-5" dirty="0">
                <a:latin typeface="Calibri"/>
                <a:cs typeface="Calibri"/>
              </a:rPr>
              <a:t>Direzione centrale normativa dell'Agenzia delle Entrate con risposta ad un </a:t>
            </a:r>
            <a:r>
              <a:rPr lang="it-IT" b="1" spc="-5" dirty="0" smtClean="0">
                <a:latin typeface="Calibri"/>
                <a:cs typeface="Calibri"/>
              </a:rPr>
              <a:t>interpello si </a:t>
            </a:r>
            <a:r>
              <a:rPr lang="it-IT" spc="-5" dirty="0" smtClean="0">
                <a:latin typeface="Calibri"/>
                <a:cs typeface="Calibri"/>
              </a:rPr>
              <a:t>è </a:t>
            </a:r>
            <a:r>
              <a:rPr lang="it-IT" spc="-5" dirty="0">
                <a:latin typeface="Calibri"/>
                <a:cs typeface="Calibri"/>
              </a:rPr>
              <a:t>espressa in senso contrario </a:t>
            </a:r>
            <a:r>
              <a:rPr lang="it-IT" b="1" spc="-5" dirty="0" smtClean="0">
                <a:latin typeface="Calibri"/>
                <a:cs typeface="Calibri"/>
              </a:rPr>
              <a:t>affermando</a:t>
            </a:r>
            <a:r>
              <a:rPr lang="it-IT" spc="-5" dirty="0" smtClean="0">
                <a:latin typeface="Calibri"/>
                <a:cs typeface="Calibri"/>
              </a:rPr>
              <a:t>, sulla base del presupposto soggettivo, </a:t>
            </a:r>
            <a:r>
              <a:rPr lang="it-IT" b="1" spc="-5" dirty="0" smtClean="0">
                <a:latin typeface="Calibri"/>
                <a:cs typeface="Calibri"/>
              </a:rPr>
              <a:t>che il reddito  </a:t>
            </a:r>
            <a:r>
              <a:rPr lang="it-IT" b="1" spc="-5" dirty="0">
                <a:latin typeface="Calibri"/>
                <a:cs typeface="Calibri"/>
              </a:rPr>
              <a:t>è considerato reddito d'impresa</a:t>
            </a:r>
            <a:r>
              <a:rPr lang="it-IT" b="1" spc="-5" dirty="0" smtClean="0">
                <a:latin typeface="Calibri"/>
                <a:cs typeface="Calibri"/>
              </a:rPr>
              <a:t>».</a:t>
            </a:r>
          </a:p>
          <a:p>
            <a:pPr marL="12700">
              <a:lnSpc>
                <a:spcPct val="100000"/>
              </a:lnSpc>
            </a:pPr>
            <a:r>
              <a:rPr lang="it-IT" b="1" dirty="0" smtClean="0">
                <a:latin typeface="Calibri"/>
                <a:cs typeface="Calibri"/>
              </a:rPr>
              <a:t>16/10/14 </a:t>
            </a:r>
            <a:r>
              <a:rPr lang="it-IT" spc="-105" dirty="0" smtClean="0">
                <a:cs typeface="Times New Roman"/>
              </a:rPr>
              <a:t>la </a:t>
            </a:r>
            <a:r>
              <a:rPr lang="it-IT" b="1" spc="-10" dirty="0">
                <a:latin typeface="Calibri"/>
                <a:cs typeface="Calibri"/>
              </a:rPr>
              <a:t>Co</a:t>
            </a:r>
            <a:r>
              <a:rPr lang="it-IT" b="1" spc="-20" dirty="0">
                <a:latin typeface="Calibri"/>
                <a:cs typeface="Calibri"/>
              </a:rPr>
              <a:t>n</a:t>
            </a:r>
            <a:r>
              <a:rPr lang="it-IT" b="1" spc="-5" dirty="0">
                <a:latin typeface="Calibri"/>
                <a:cs typeface="Calibri"/>
              </a:rPr>
              <a:t>s</a:t>
            </a:r>
            <a:r>
              <a:rPr lang="it-IT" b="1" spc="-20" dirty="0">
                <a:latin typeface="Calibri"/>
                <a:cs typeface="Calibri"/>
              </a:rPr>
              <a:t>u</a:t>
            </a:r>
            <a:r>
              <a:rPr lang="it-IT" b="1" dirty="0">
                <a:latin typeface="Calibri"/>
                <a:cs typeface="Calibri"/>
              </a:rPr>
              <a:t>l</a:t>
            </a:r>
            <a:r>
              <a:rPr lang="it-IT" b="1" spc="-20" dirty="0">
                <a:latin typeface="Calibri"/>
                <a:cs typeface="Calibri"/>
              </a:rPr>
              <a:t>en</a:t>
            </a:r>
            <a:r>
              <a:rPr lang="it-IT" b="1" spc="-50" dirty="0">
                <a:latin typeface="Calibri"/>
                <a:cs typeface="Calibri"/>
              </a:rPr>
              <a:t>z</a:t>
            </a:r>
            <a:r>
              <a:rPr lang="it-IT" b="1" spc="-15" dirty="0">
                <a:latin typeface="Calibri"/>
                <a:cs typeface="Calibri"/>
              </a:rPr>
              <a:t>a</a:t>
            </a:r>
            <a:r>
              <a:rPr lang="it-IT" b="1" spc="-45" dirty="0">
                <a:latin typeface="Times New Roman"/>
                <a:cs typeface="Times New Roman"/>
              </a:rPr>
              <a:t> </a:t>
            </a:r>
            <a:r>
              <a:rPr lang="it-IT" b="1" spc="-20" dirty="0">
                <a:latin typeface="Calibri"/>
                <a:cs typeface="Calibri"/>
              </a:rPr>
              <a:t>g</a:t>
            </a:r>
            <a:r>
              <a:rPr lang="it-IT" b="1" dirty="0">
                <a:latin typeface="Calibri"/>
                <a:cs typeface="Calibri"/>
              </a:rPr>
              <a:t>i</a:t>
            </a:r>
            <a:r>
              <a:rPr lang="it-IT" b="1" spc="-20" dirty="0">
                <a:latin typeface="Calibri"/>
                <a:cs typeface="Calibri"/>
              </a:rPr>
              <a:t>u</a:t>
            </a:r>
            <a:r>
              <a:rPr lang="it-IT" b="1" spc="-10" dirty="0">
                <a:latin typeface="Calibri"/>
                <a:cs typeface="Calibri"/>
              </a:rPr>
              <a:t>r</a:t>
            </a:r>
            <a:r>
              <a:rPr lang="it-IT" b="1" dirty="0">
                <a:latin typeface="Calibri"/>
                <a:cs typeface="Calibri"/>
              </a:rPr>
              <a:t>i</a:t>
            </a:r>
            <a:r>
              <a:rPr lang="it-IT" b="1" spc="-20" dirty="0">
                <a:latin typeface="Calibri"/>
                <a:cs typeface="Calibri"/>
              </a:rPr>
              <a:t>d</a:t>
            </a:r>
            <a:r>
              <a:rPr lang="it-IT" b="1" dirty="0">
                <a:latin typeface="Calibri"/>
                <a:cs typeface="Calibri"/>
              </a:rPr>
              <a:t>i</a:t>
            </a:r>
            <a:r>
              <a:rPr lang="it-IT" b="1" spc="-40" dirty="0">
                <a:latin typeface="Calibri"/>
                <a:cs typeface="Calibri"/>
              </a:rPr>
              <a:t>c</a:t>
            </a:r>
            <a:r>
              <a:rPr lang="it-IT" b="1" spc="-15" dirty="0">
                <a:latin typeface="Calibri"/>
                <a:cs typeface="Calibri"/>
              </a:rPr>
              <a:t>a</a:t>
            </a:r>
            <a:r>
              <a:rPr lang="it-IT" b="1" spc="-70" dirty="0">
                <a:latin typeface="Times New Roman"/>
                <a:cs typeface="Times New Roman"/>
              </a:rPr>
              <a:t> </a:t>
            </a:r>
            <a:r>
              <a:rPr lang="it-IT" b="1" spc="-20" dirty="0">
                <a:latin typeface="Calibri"/>
                <a:cs typeface="Calibri"/>
              </a:rPr>
              <a:t>n</a:t>
            </a:r>
            <a:r>
              <a:rPr lang="it-IT" b="1" spc="-15" dirty="0">
                <a:latin typeface="Calibri"/>
                <a:cs typeface="Calibri"/>
              </a:rPr>
              <a:t>.954-55/2014</a:t>
            </a:r>
            <a:r>
              <a:rPr lang="it-IT" b="1" spc="-80" dirty="0">
                <a:latin typeface="Times New Roman"/>
                <a:cs typeface="Times New Roman"/>
              </a:rPr>
              <a:t> </a:t>
            </a:r>
            <a:r>
              <a:rPr lang="it-IT" b="1" spc="-20" dirty="0">
                <a:latin typeface="Calibri"/>
                <a:cs typeface="Calibri"/>
              </a:rPr>
              <a:t>de</a:t>
            </a:r>
            <a:r>
              <a:rPr lang="it-IT" b="1" dirty="0">
                <a:latin typeface="Calibri"/>
                <a:cs typeface="Calibri"/>
              </a:rPr>
              <a:t>ll</a:t>
            </a:r>
            <a:r>
              <a:rPr lang="it-IT" b="1" spc="-15" dirty="0">
                <a:latin typeface="Calibri"/>
                <a:cs typeface="Calibri"/>
              </a:rPr>
              <a:t>a</a:t>
            </a:r>
            <a:r>
              <a:rPr lang="it-IT" b="1" spc="-10" dirty="0">
                <a:latin typeface="Times New Roman"/>
                <a:cs typeface="Times New Roman"/>
              </a:rPr>
              <a:t> </a:t>
            </a:r>
            <a:r>
              <a:rPr lang="it-IT" b="1" spc="-10" dirty="0">
                <a:latin typeface="Calibri"/>
                <a:cs typeface="Calibri"/>
              </a:rPr>
              <a:t>D</a:t>
            </a:r>
            <a:r>
              <a:rPr lang="it-IT" b="1" dirty="0">
                <a:latin typeface="Calibri"/>
                <a:cs typeface="Calibri"/>
              </a:rPr>
              <a:t>i</a:t>
            </a:r>
            <a:r>
              <a:rPr lang="it-IT" b="1" spc="-35" dirty="0">
                <a:latin typeface="Calibri"/>
                <a:cs typeface="Calibri"/>
              </a:rPr>
              <a:t>r</a:t>
            </a:r>
            <a:r>
              <a:rPr lang="it-IT" b="1" spc="-40" dirty="0">
                <a:latin typeface="Calibri"/>
                <a:cs typeface="Calibri"/>
              </a:rPr>
              <a:t>e</a:t>
            </a:r>
            <a:r>
              <a:rPr lang="it-IT" b="1" spc="-15" dirty="0">
                <a:latin typeface="Calibri"/>
                <a:cs typeface="Calibri"/>
              </a:rPr>
              <a:t>z</a:t>
            </a:r>
            <a:r>
              <a:rPr lang="it-IT" b="1" dirty="0">
                <a:latin typeface="Calibri"/>
                <a:cs typeface="Calibri"/>
              </a:rPr>
              <a:t>i</a:t>
            </a:r>
            <a:r>
              <a:rPr lang="it-IT" b="1" spc="-10" dirty="0">
                <a:latin typeface="Calibri"/>
                <a:cs typeface="Calibri"/>
              </a:rPr>
              <a:t>o</a:t>
            </a:r>
            <a:r>
              <a:rPr lang="it-IT" b="1" spc="-20" dirty="0">
                <a:latin typeface="Calibri"/>
                <a:cs typeface="Calibri"/>
              </a:rPr>
              <a:t>n</a:t>
            </a:r>
            <a:r>
              <a:rPr lang="it-IT" b="1" spc="-15" dirty="0">
                <a:latin typeface="Calibri"/>
                <a:cs typeface="Calibri"/>
              </a:rPr>
              <a:t>e</a:t>
            </a:r>
            <a:r>
              <a:rPr lang="it-IT" b="1" spc="-50" dirty="0">
                <a:latin typeface="Times New Roman"/>
                <a:cs typeface="Times New Roman"/>
              </a:rPr>
              <a:t> C</a:t>
            </a:r>
            <a:r>
              <a:rPr lang="it-IT" b="1" spc="-20" dirty="0">
                <a:latin typeface="Calibri"/>
                <a:cs typeface="Calibri"/>
              </a:rPr>
              <a:t>e</a:t>
            </a:r>
            <a:r>
              <a:rPr lang="it-IT" b="1" spc="-45" dirty="0">
                <a:latin typeface="Calibri"/>
                <a:cs typeface="Calibri"/>
              </a:rPr>
              <a:t>n</a:t>
            </a:r>
            <a:r>
              <a:rPr lang="it-IT" b="1" spc="-15" dirty="0">
                <a:latin typeface="Calibri"/>
                <a:cs typeface="Calibri"/>
              </a:rPr>
              <a:t>t</a:t>
            </a:r>
            <a:r>
              <a:rPr lang="it-IT" b="1" spc="-60" dirty="0">
                <a:latin typeface="Calibri"/>
                <a:cs typeface="Calibri"/>
              </a:rPr>
              <a:t>r</a:t>
            </a:r>
            <a:r>
              <a:rPr lang="it-IT" b="1" spc="-15" dirty="0">
                <a:latin typeface="Calibri"/>
                <a:cs typeface="Calibri"/>
              </a:rPr>
              <a:t>a</a:t>
            </a:r>
            <a:r>
              <a:rPr lang="it-IT" b="1" dirty="0">
                <a:latin typeface="Calibri"/>
                <a:cs typeface="Calibri"/>
              </a:rPr>
              <a:t>l</a:t>
            </a:r>
            <a:r>
              <a:rPr lang="it-IT" b="1" spc="-15" dirty="0">
                <a:latin typeface="Calibri"/>
                <a:cs typeface="Calibri"/>
              </a:rPr>
              <a:t>e</a:t>
            </a:r>
            <a:r>
              <a:rPr lang="it-IT" b="1" spc="-50" dirty="0">
                <a:latin typeface="Times New Roman"/>
                <a:cs typeface="Times New Roman"/>
              </a:rPr>
              <a:t> </a:t>
            </a:r>
            <a:r>
              <a:rPr lang="it-IT" b="1" spc="-20" dirty="0">
                <a:latin typeface="Calibri"/>
                <a:cs typeface="Calibri"/>
              </a:rPr>
              <a:t>N</a:t>
            </a:r>
            <a:r>
              <a:rPr lang="it-IT" b="1" spc="-10" dirty="0">
                <a:latin typeface="Calibri"/>
                <a:cs typeface="Calibri"/>
              </a:rPr>
              <a:t>or</a:t>
            </a:r>
            <a:r>
              <a:rPr lang="it-IT" b="1" spc="-25" dirty="0">
                <a:latin typeface="Calibri"/>
                <a:cs typeface="Calibri"/>
              </a:rPr>
              <a:t>m</a:t>
            </a:r>
            <a:r>
              <a:rPr lang="it-IT" b="1" spc="-35" dirty="0">
                <a:latin typeface="Calibri"/>
                <a:cs typeface="Calibri"/>
              </a:rPr>
              <a:t>a</a:t>
            </a:r>
            <a:r>
              <a:rPr lang="it-IT" b="1" spc="-15" dirty="0">
                <a:latin typeface="Calibri"/>
                <a:cs typeface="Calibri"/>
              </a:rPr>
              <a:t>t</a:t>
            </a:r>
            <a:r>
              <a:rPr lang="it-IT" b="1" dirty="0">
                <a:latin typeface="Calibri"/>
                <a:cs typeface="Calibri"/>
              </a:rPr>
              <a:t>i</a:t>
            </a:r>
            <a:r>
              <a:rPr lang="it-IT" b="1" spc="-45" dirty="0">
                <a:latin typeface="Calibri"/>
                <a:cs typeface="Calibri"/>
              </a:rPr>
              <a:t>v</a:t>
            </a:r>
            <a:r>
              <a:rPr lang="it-IT" b="1" spc="-15" dirty="0">
                <a:latin typeface="Calibri"/>
                <a:cs typeface="Calibri"/>
              </a:rPr>
              <a:t>a</a:t>
            </a:r>
            <a:r>
              <a:rPr lang="it-IT" b="1" spc="-45" dirty="0">
                <a:latin typeface="Times New Roman"/>
                <a:cs typeface="Times New Roman"/>
              </a:rPr>
              <a:t> </a:t>
            </a:r>
            <a:r>
              <a:rPr lang="it-IT" b="1" spc="-20" dirty="0">
                <a:latin typeface="Calibri"/>
                <a:cs typeface="Calibri"/>
              </a:rPr>
              <a:t>de</a:t>
            </a:r>
            <a:r>
              <a:rPr lang="it-IT" b="1" dirty="0">
                <a:latin typeface="Calibri"/>
                <a:cs typeface="Calibri"/>
              </a:rPr>
              <a:t>ll</a:t>
            </a:r>
            <a:r>
              <a:rPr lang="it-IT" b="1" spc="-295" dirty="0">
                <a:latin typeface="Calibri"/>
                <a:cs typeface="Calibri"/>
              </a:rPr>
              <a:t>’</a:t>
            </a:r>
            <a:r>
              <a:rPr lang="it-IT" b="1" spc="-15" dirty="0">
                <a:latin typeface="Calibri"/>
                <a:cs typeface="Calibri"/>
              </a:rPr>
              <a:t>A</a:t>
            </a:r>
            <a:r>
              <a:rPr lang="it-IT" b="1" spc="-45" dirty="0">
                <a:latin typeface="Calibri"/>
                <a:cs typeface="Calibri"/>
              </a:rPr>
              <a:t>g</a:t>
            </a:r>
            <a:r>
              <a:rPr lang="it-IT" b="1" spc="-20" dirty="0">
                <a:latin typeface="Calibri"/>
                <a:cs typeface="Calibri"/>
              </a:rPr>
              <a:t>en</a:t>
            </a:r>
            <a:r>
              <a:rPr lang="it-IT" b="1" spc="-15" dirty="0">
                <a:latin typeface="Calibri"/>
                <a:cs typeface="Calibri"/>
              </a:rPr>
              <a:t>z</a:t>
            </a:r>
            <a:r>
              <a:rPr lang="it-IT" b="1" dirty="0">
                <a:latin typeface="Calibri"/>
                <a:cs typeface="Calibri"/>
              </a:rPr>
              <a:t>i</a:t>
            </a:r>
            <a:r>
              <a:rPr lang="it-IT" b="1" spc="-15" dirty="0">
                <a:latin typeface="Calibri"/>
                <a:cs typeface="Calibri"/>
              </a:rPr>
              <a:t>a</a:t>
            </a:r>
            <a:r>
              <a:rPr lang="it-IT" b="1" spc="-30" dirty="0">
                <a:latin typeface="Times New Roman"/>
                <a:cs typeface="Times New Roman"/>
              </a:rPr>
              <a:t> </a:t>
            </a:r>
            <a:r>
              <a:rPr lang="it-IT" b="1" spc="-20" dirty="0">
                <a:latin typeface="Calibri"/>
                <a:cs typeface="Calibri"/>
              </a:rPr>
              <a:t>de</a:t>
            </a:r>
            <a:r>
              <a:rPr lang="it-IT" b="1" dirty="0">
                <a:latin typeface="Calibri"/>
                <a:cs typeface="Calibri"/>
              </a:rPr>
              <a:t>ll</a:t>
            </a:r>
            <a:r>
              <a:rPr lang="it-IT" b="1" spc="-15" dirty="0">
                <a:latin typeface="Calibri"/>
                <a:cs typeface="Calibri"/>
              </a:rPr>
              <a:t>e</a:t>
            </a:r>
            <a:r>
              <a:rPr lang="it-IT" b="1" spc="-35" dirty="0">
                <a:latin typeface="Times New Roman"/>
                <a:cs typeface="Times New Roman"/>
              </a:rPr>
              <a:t> </a:t>
            </a:r>
            <a:r>
              <a:rPr lang="it-IT" b="1" spc="-20" dirty="0">
                <a:latin typeface="Calibri"/>
                <a:cs typeface="Calibri"/>
              </a:rPr>
              <a:t>E</a:t>
            </a:r>
            <a:r>
              <a:rPr lang="it-IT" b="1" spc="-45" dirty="0">
                <a:latin typeface="Calibri"/>
                <a:cs typeface="Calibri"/>
              </a:rPr>
              <a:t>n</a:t>
            </a:r>
            <a:r>
              <a:rPr lang="it-IT" b="1" spc="-15" dirty="0">
                <a:latin typeface="Calibri"/>
                <a:cs typeface="Calibri"/>
              </a:rPr>
              <a:t>t</a:t>
            </a:r>
            <a:r>
              <a:rPr lang="it-IT" b="1" spc="-60" dirty="0">
                <a:latin typeface="Calibri"/>
                <a:cs typeface="Calibri"/>
              </a:rPr>
              <a:t>r</a:t>
            </a:r>
            <a:r>
              <a:rPr lang="it-IT" b="1" spc="-35" dirty="0">
                <a:latin typeface="Calibri"/>
                <a:cs typeface="Calibri"/>
              </a:rPr>
              <a:t>a</a:t>
            </a:r>
            <a:r>
              <a:rPr lang="it-IT" b="1" spc="-40" dirty="0">
                <a:latin typeface="Calibri"/>
                <a:cs typeface="Calibri"/>
              </a:rPr>
              <a:t>t</a:t>
            </a:r>
            <a:r>
              <a:rPr lang="it-IT" b="1" spc="-15" dirty="0">
                <a:latin typeface="Calibri"/>
                <a:cs typeface="Calibri"/>
              </a:rPr>
              <a:t>e</a:t>
            </a:r>
            <a:r>
              <a:rPr lang="it-IT" b="1" spc="-35" dirty="0">
                <a:latin typeface="Times New Roman"/>
                <a:cs typeface="Times New Roman"/>
              </a:rPr>
              <a:t> </a:t>
            </a:r>
            <a:r>
              <a:rPr lang="it-IT" spc="-15" dirty="0">
                <a:latin typeface="Calibri"/>
                <a:cs typeface="Calibri"/>
              </a:rPr>
              <a:t>ad</a:t>
            </a:r>
            <a:r>
              <a:rPr lang="it-IT" spc="-60" dirty="0">
                <a:latin typeface="Times New Roman"/>
                <a:cs typeface="Times New Roman"/>
              </a:rPr>
              <a:t> </a:t>
            </a:r>
            <a:r>
              <a:rPr lang="it-IT" spc="-20" dirty="0">
                <a:latin typeface="Calibri"/>
                <a:cs typeface="Calibri"/>
              </a:rPr>
              <a:t>u</a:t>
            </a:r>
            <a:r>
              <a:rPr lang="it-IT" spc="-15" dirty="0">
                <a:latin typeface="Calibri"/>
                <a:cs typeface="Calibri"/>
              </a:rPr>
              <a:t>n</a:t>
            </a:r>
            <a:r>
              <a:rPr lang="it-IT" spc="-10" dirty="0">
                <a:latin typeface="Times New Roman"/>
                <a:cs typeface="Times New Roman"/>
              </a:rPr>
              <a:t> </a:t>
            </a:r>
            <a:r>
              <a:rPr lang="it-IT" spc="-20" dirty="0">
                <a:latin typeface="Calibri"/>
                <a:cs typeface="Calibri"/>
              </a:rPr>
              <a:t>que</a:t>
            </a:r>
            <a:r>
              <a:rPr lang="it-IT" spc="-5" dirty="0">
                <a:latin typeface="Calibri"/>
                <a:cs typeface="Calibri"/>
              </a:rPr>
              <a:t>s</a:t>
            </a:r>
            <a:r>
              <a:rPr lang="it-IT" dirty="0">
                <a:latin typeface="Calibri"/>
                <a:cs typeface="Calibri"/>
              </a:rPr>
              <a:t>i</a:t>
            </a:r>
            <a:r>
              <a:rPr lang="it-IT" spc="-40" dirty="0">
                <a:latin typeface="Calibri"/>
                <a:cs typeface="Calibri"/>
              </a:rPr>
              <a:t>t</a:t>
            </a:r>
            <a:r>
              <a:rPr lang="it-IT" spc="-15" dirty="0">
                <a:latin typeface="Calibri"/>
                <a:cs typeface="Calibri"/>
              </a:rPr>
              <a:t>o</a:t>
            </a:r>
            <a:r>
              <a:rPr lang="it-IT" spc="-40" dirty="0">
                <a:latin typeface="Times New Roman"/>
                <a:cs typeface="Times New Roman"/>
              </a:rPr>
              <a:t> </a:t>
            </a:r>
            <a:r>
              <a:rPr lang="it-IT" spc="-20" dirty="0">
                <a:latin typeface="Calibri"/>
                <a:cs typeface="Calibri"/>
              </a:rPr>
              <a:t>p</a:t>
            </a:r>
            <a:r>
              <a:rPr lang="it-IT" spc="-10" dirty="0">
                <a:latin typeface="Calibri"/>
                <a:cs typeface="Calibri"/>
              </a:rPr>
              <a:t>o</a:t>
            </a:r>
            <a:r>
              <a:rPr lang="it-IT" spc="-30" dirty="0">
                <a:latin typeface="Calibri"/>
                <a:cs typeface="Calibri"/>
              </a:rPr>
              <a:t>s</a:t>
            </a:r>
            <a:r>
              <a:rPr lang="it-IT" spc="-40" dirty="0">
                <a:latin typeface="Calibri"/>
                <a:cs typeface="Calibri"/>
              </a:rPr>
              <a:t>t</a:t>
            </a:r>
            <a:r>
              <a:rPr lang="it-IT" spc="-15" dirty="0">
                <a:latin typeface="Calibri"/>
                <a:cs typeface="Calibri"/>
              </a:rPr>
              <a:t>o</a:t>
            </a:r>
            <a:r>
              <a:rPr lang="it-IT" spc="-40" dirty="0">
                <a:latin typeface="Times New Roman"/>
                <a:cs typeface="Times New Roman"/>
              </a:rPr>
              <a:t> </a:t>
            </a:r>
            <a:r>
              <a:rPr lang="it-IT" spc="-20" dirty="0">
                <a:latin typeface="Calibri"/>
                <a:cs typeface="Calibri"/>
              </a:rPr>
              <a:t>d</a:t>
            </a:r>
            <a:r>
              <a:rPr lang="it-IT" spc="-15" dirty="0">
                <a:latin typeface="Calibri"/>
                <a:cs typeface="Calibri"/>
              </a:rPr>
              <a:t>a</a:t>
            </a:r>
            <a:r>
              <a:rPr lang="it-IT" dirty="0">
                <a:latin typeface="Calibri"/>
                <a:cs typeface="Calibri"/>
              </a:rPr>
              <a:t>ll</a:t>
            </a:r>
            <a:r>
              <a:rPr lang="it-IT" spc="-90" dirty="0">
                <a:latin typeface="Calibri"/>
                <a:cs typeface="Calibri"/>
              </a:rPr>
              <a:t>’</a:t>
            </a:r>
            <a:r>
              <a:rPr lang="it-IT" spc="-20" dirty="0">
                <a:latin typeface="Calibri"/>
                <a:cs typeface="Calibri"/>
              </a:rPr>
              <a:t>O</a:t>
            </a:r>
            <a:r>
              <a:rPr lang="it-IT" spc="-10" dirty="0">
                <a:latin typeface="Calibri"/>
                <a:cs typeface="Calibri"/>
              </a:rPr>
              <a:t>DC</a:t>
            </a:r>
            <a:r>
              <a:rPr lang="it-IT" spc="-45" dirty="0">
                <a:latin typeface="Calibri"/>
                <a:cs typeface="Calibri"/>
              </a:rPr>
              <a:t>E</a:t>
            </a:r>
            <a:r>
              <a:rPr lang="it-IT" spc="-15" dirty="0">
                <a:latin typeface="Calibri"/>
                <a:cs typeface="Calibri"/>
              </a:rPr>
              <a:t>C</a:t>
            </a:r>
            <a:r>
              <a:rPr lang="it-IT" spc="-55" dirty="0">
                <a:latin typeface="Times New Roman"/>
                <a:cs typeface="Times New Roman"/>
              </a:rPr>
              <a:t> </a:t>
            </a:r>
            <a:r>
              <a:rPr lang="it-IT" spc="-20" dirty="0">
                <a:latin typeface="Calibri"/>
                <a:cs typeface="Calibri"/>
              </a:rPr>
              <a:t>d</a:t>
            </a:r>
            <a:r>
              <a:rPr lang="it-IT" dirty="0">
                <a:latin typeface="Calibri"/>
                <a:cs typeface="Calibri"/>
              </a:rPr>
              <a:t>i</a:t>
            </a:r>
            <a:r>
              <a:rPr lang="it-IT" spc="-60" dirty="0">
                <a:latin typeface="Times New Roman"/>
                <a:cs typeface="Times New Roman"/>
              </a:rPr>
              <a:t> </a:t>
            </a:r>
            <a:r>
              <a:rPr lang="it-IT" spc="-150" dirty="0">
                <a:latin typeface="Calibri"/>
                <a:cs typeface="Calibri"/>
              </a:rPr>
              <a:t>T</a:t>
            </a:r>
            <a:r>
              <a:rPr lang="it-IT" spc="-35" dirty="0">
                <a:latin typeface="Calibri"/>
                <a:cs typeface="Calibri"/>
              </a:rPr>
              <a:t>r</a:t>
            </a:r>
            <a:r>
              <a:rPr lang="it-IT" spc="-20" dirty="0">
                <a:latin typeface="Calibri"/>
                <a:cs typeface="Calibri"/>
              </a:rPr>
              <a:t>e</a:t>
            </a:r>
            <a:r>
              <a:rPr lang="it-IT" spc="-45" dirty="0">
                <a:latin typeface="Calibri"/>
                <a:cs typeface="Calibri"/>
              </a:rPr>
              <a:t>n</a:t>
            </a:r>
            <a:r>
              <a:rPr lang="it-IT" spc="-40" dirty="0">
                <a:latin typeface="Calibri"/>
                <a:cs typeface="Calibri"/>
              </a:rPr>
              <a:t>t</a:t>
            </a:r>
            <a:r>
              <a:rPr lang="it-IT" spc="-10" dirty="0">
                <a:latin typeface="Calibri"/>
                <a:cs typeface="Calibri"/>
              </a:rPr>
              <a:t>o </a:t>
            </a:r>
            <a:r>
              <a:rPr lang="it-IT" b="1" spc="-10" dirty="0" smtClean="0">
                <a:latin typeface="Calibri"/>
                <a:cs typeface="Calibri"/>
              </a:rPr>
              <a:t>confermava che fosse considerato reddito di impresa , che  </a:t>
            </a:r>
            <a:r>
              <a:rPr lang="it-IT" b="1" spc="-10" dirty="0" smtClean="0">
                <a:latin typeface="Calibri" pitchFamily="34" charset="0"/>
                <a:cs typeface="Calibri"/>
              </a:rPr>
              <a:t>n</a:t>
            </a:r>
            <a:r>
              <a:rPr lang="it-IT" b="1" spc="-15" dirty="0" smtClean="0">
                <a:latin typeface="Calibri" pitchFamily="34" charset="0"/>
                <a:cs typeface="Calibri"/>
              </a:rPr>
              <a:t>o</a:t>
            </a:r>
            <a:r>
              <a:rPr lang="it-IT" b="1" spc="-10" dirty="0" smtClean="0">
                <a:latin typeface="Calibri" pitchFamily="34" charset="0"/>
                <a:cs typeface="Calibri"/>
              </a:rPr>
              <a:t>n</a:t>
            </a:r>
            <a:r>
              <a:rPr lang="it-IT" b="1" spc="-40" dirty="0" smtClean="0">
                <a:latin typeface="Calibri" pitchFamily="34" charset="0"/>
                <a:cs typeface="Times New Roman"/>
              </a:rPr>
              <a:t> </a:t>
            </a:r>
            <a:r>
              <a:rPr lang="it-IT" b="1" spc="-10" dirty="0">
                <a:latin typeface="Calibri" pitchFamily="34" charset="0"/>
                <a:cs typeface="Calibri"/>
              </a:rPr>
              <a:t>d</a:t>
            </a:r>
            <a:r>
              <a:rPr lang="it-IT" b="1" spc="-25" dirty="0">
                <a:latin typeface="Calibri" pitchFamily="34" charset="0"/>
                <a:cs typeface="Calibri"/>
              </a:rPr>
              <a:t>ev</a:t>
            </a:r>
            <a:r>
              <a:rPr lang="it-IT" b="1" spc="-15" dirty="0">
                <a:latin typeface="Calibri" pitchFamily="34" charset="0"/>
                <a:cs typeface="Calibri"/>
              </a:rPr>
              <a:t>o</a:t>
            </a:r>
            <a:r>
              <a:rPr lang="it-IT" b="1" spc="-10" dirty="0">
                <a:latin typeface="Calibri" pitchFamily="34" charset="0"/>
                <a:cs typeface="Calibri"/>
              </a:rPr>
              <a:t>no</a:t>
            </a:r>
            <a:r>
              <a:rPr lang="it-IT" b="1" spc="-10" dirty="0">
                <a:latin typeface="Calibri" pitchFamily="34" charset="0"/>
                <a:cs typeface="Times New Roman"/>
              </a:rPr>
              <a:t> </a:t>
            </a:r>
            <a:r>
              <a:rPr lang="it-IT" b="1" spc="-15" dirty="0">
                <a:latin typeface="Calibri" pitchFamily="34" charset="0"/>
                <a:cs typeface="Calibri"/>
              </a:rPr>
              <a:t>esse</a:t>
            </a:r>
            <a:r>
              <a:rPr lang="it-IT" b="1" spc="-40" dirty="0">
                <a:latin typeface="Calibri" pitchFamily="34" charset="0"/>
                <a:cs typeface="Calibri"/>
              </a:rPr>
              <a:t>r</a:t>
            </a:r>
            <a:r>
              <a:rPr lang="it-IT" b="1" spc="-10" dirty="0">
                <a:latin typeface="Calibri" pitchFamily="34" charset="0"/>
                <a:cs typeface="Calibri"/>
              </a:rPr>
              <a:t>e</a:t>
            </a:r>
            <a:r>
              <a:rPr lang="it-IT" b="1" spc="-10" dirty="0">
                <a:latin typeface="Calibri" pitchFamily="34" charset="0"/>
                <a:cs typeface="Times New Roman"/>
              </a:rPr>
              <a:t> </a:t>
            </a:r>
            <a:r>
              <a:rPr lang="it-IT" b="1" spc="-10" dirty="0">
                <a:latin typeface="Calibri" pitchFamily="34" charset="0"/>
                <a:cs typeface="Calibri"/>
              </a:rPr>
              <a:t>a</a:t>
            </a:r>
            <a:r>
              <a:rPr lang="it-IT" b="1" spc="-15" dirty="0">
                <a:latin typeface="Calibri" pitchFamily="34" charset="0"/>
                <a:cs typeface="Calibri"/>
              </a:rPr>
              <a:t>sso</a:t>
            </a:r>
            <a:r>
              <a:rPr lang="it-IT" b="1" dirty="0">
                <a:latin typeface="Calibri" pitchFamily="34" charset="0"/>
                <a:cs typeface="Calibri"/>
              </a:rPr>
              <a:t>g</a:t>
            </a:r>
            <a:r>
              <a:rPr lang="it-IT" b="1" spc="-20" dirty="0">
                <a:latin typeface="Calibri" pitchFamily="34" charset="0"/>
                <a:cs typeface="Calibri"/>
              </a:rPr>
              <a:t>g</a:t>
            </a:r>
            <a:r>
              <a:rPr lang="it-IT" b="1" spc="-25" dirty="0">
                <a:latin typeface="Calibri" pitchFamily="34" charset="0"/>
                <a:cs typeface="Calibri"/>
              </a:rPr>
              <a:t>e</a:t>
            </a:r>
            <a:r>
              <a:rPr lang="it-IT" b="1" spc="-30" dirty="0">
                <a:latin typeface="Calibri" pitchFamily="34" charset="0"/>
                <a:cs typeface="Calibri"/>
              </a:rPr>
              <a:t>tt</a:t>
            </a:r>
            <a:r>
              <a:rPr lang="it-IT" b="1" spc="-20" dirty="0">
                <a:latin typeface="Calibri" pitchFamily="34" charset="0"/>
                <a:cs typeface="Calibri"/>
              </a:rPr>
              <a:t>at</a:t>
            </a:r>
            <a:r>
              <a:rPr lang="it-IT" b="1" spc="-10" dirty="0">
                <a:latin typeface="Calibri" pitchFamily="34" charset="0"/>
                <a:cs typeface="Calibri"/>
              </a:rPr>
              <a:t>e</a:t>
            </a:r>
            <a:r>
              <a:rPr lang="it-IT" b="1" spc="-35" dirty="0">
                <a:latin typeface="Calibri" pitchFamily="34" charset="0"/>
                <a:cs typeface="Times New Roman"/>
              </a:rPr>
              <a:t> </a:t>
            </a:r>
            <a:r>
              <a:rPr lang="it-IT" b="1" spc="-10" dirty="0">
                <a:latin typeface="Calibri" pitchFamily="34" charset="0"/>
                <a:cs typeface="Calibri"/>
              </a:rPr>
              <a:t>a</a:t>
            </a:r>
            <a:r>
              <a:rPr lang="it-IT" b="1" dirty="0">
                <a:latin typeface="Calibri" pitchFamily="34" charset="0"/>
                <a:cs typeface="Calibri"/>
              </a:rPr>
              <a:t>ll</a:t>
            </a:r>
            <a:r>
              <a:rPr lang="it-IT" b="1" spc="-10" dirty="0">
                <a:latin typeface="Calibri" pitchFamily="34" charset="0"/>
                <a:cs typeface="Calibri"/>
              </a:rPr>
              <a:t>a</a:t>
            </a:r>
            <a:r>
              <a:rPr lang="it-IT" b="1" spc="-75" dirty="0">
                <a:latin typeface="Calibri" pitchFamily="34" charset="0"/>
                <a:cs typeface="Times New Roman"/>
              </a:rPr>
              <a:t> </a:t>
            </a:r>
            <a:r>
              <a:rPr lang="it-IT" b="1" spc="-15" dirty="0">
                <a:latin typeface="Calibri" pitchFamily="34" charset="0"/>
                <a:cs typeface="Calibri"/>
              </a:rPr>
              <a:t>r</a:t>
            </a:r>
            <a:r>
              <a:rPr lang="it-IT" b="1" dirty="0">
                <a:latin typeface="Calibri" pitchFamily="34" charset="0"/>
                <a:cs typeface="Calibri"/>
              </a:rPr>
              <a:t>i</a:t>
            </a:r>
            <a:r>
              <a:rPr lang="it-IT" b="1" spc="-20" dirty="0">
                <a:latin typeface="Calibri" pitchFamily="34" charset="0"/>
                <a:cs typeface="Calibri"/>
              </a:rPr>
              <a:t>t</a:t>
            </a:r>
            <a:r>
              <a:rPr lang="it-IT" b="1" spc="-15" dirty="0">
                <a:latin typeface="Calibri" pitchFamily="34" charset="0"/>
                <a:cs typeface="Calibri"/>
              </a:rPr>
              <a:t>e</a:t>
            </a:r>
            <a:r>
              <a:rPr lang="it-IT" b="1" spc="-10" dirty="0">
                <a:latin typeface="Calibri" pitchFamily="34" charset="0"/>
                <a:cs typeface="Calibri"/>
              </a:rPr>
              <a:t>nu</a:t>
            </a:r>
            <a:r>
              <a:rPr lang="it-IT" b="1" spc="-30" dirty="0">
                <a:latin typeface="Calibri" pitchFamily="34" charset="0"/>
                <a:cs typeface="Calibri"/>
              </a:rPr>
              <a:t>t</a:t>
            </a:r>
            <a:r>
              <a:rPr lang="it-IT" b="1" spc="-10" dirty="0">
                <a:latin typeface="Calibri" pitchFamily="34" charset="0"/>
                <a:cs typeface="Calibri"/>
              </a:rPr>
              <a:t>a</a:t>
            </a:r>
            <a:r>
              <a:rPr lang="it-IT" b="1" spc="-40" dirty="0">
                <a:latin typeface="Calibri" pitchFamily="34" charset="0"/>
                <a:cs typeface="Times New Roman"/>
              </a:rPr>
              <a:t> </a:t>
            </a:r>
            <a:r>
              <a:rPr lang="it-IT" b="1" spc="-10" dirty="0">
                <a:latin typeface="Calibri" pitchFamily="34" charset="0"/>
                <a:cs typeface="Calibri"/>
              </a:rPr>
              <a:t>di</a:t>
            </a:r>
            <a:r>
              <a:rPr lang="it-IT" b="1" spc="-50" dirty="0">
                <a:latin typeface="Calibri" pitchFamily="34" charset="0"/>
                <a:cs typeface="Times New Roman"/>
              </a:rPr>
              <a:t> </a:t>
            </a:r>
            <a:r>
              <a:rPr lang="it-IT" b="1" spc="-10" dirty="0">
                <a:latin typeface="Calibri" pitchFamily="34" charset="0"/>
                <a:cs typeface="Calibri"/>
              </a:rPr>
              <a:t>a</a:t>
            </a:r>
            <a:r>
              <a:rPr lang="it-IT" b="1" spc="-15" dirty="0">
                <a:latin typeface="Calibri" pitchFamily="34" charset="0"/>
                <a:cs typeface="Calibri"/>
              </a:rPr>
              <a:t>c</a:t>
            </a:r>
            <a:r>
              <a:rPr lang="it-IT" b="1" spc="-25" dirty="0">
                <a:latin typeface="Calibri" pitchFamily="34" charset="0"/>
                <a:cs typeface="Calibri"/>
              </a:rPr>
              <a:t>c</a:t>
            </a:r>
            <a:r>
              <a:rPr lang="it-IT" b="1" spc="-15" dirty="0">
                <a:latin typeface="Calibri" pitchFamily="34" charset="0"/>
                <a:cs typeface="Calibri"/>
              </a:rPr>
              <a:t>o</a:t>
            </a:r>
            <a:r>
              <a:rPr lang="it-IT" b="1" spc="-25" dirty="0">
                <a:latin typeface="Calibri" pitchFamily="34" charset="0"/>
                <a:cs typeface="Calibri"/>
              </a:rPr>
              <a:t>n</a:t>
            </a:r>
            <a:r>
              <a:rPr lang="it-IT" b="1" spc="-20" dirty="0">
                <a:latin typeface="Calibri" pitchFamily="34" charset="0"/>
                <a:cs typeface="Calibri"/>
              </a:rPr>
              <a:t>t</a:t>
            </a:r>
            <a:r>
              <a:rPr lang="it-IT" b="1" spc="-10" dirty="0">
                <a:latin typeface="Calibri" pitchFamily="34" charset="0"/>
                <a:cs typeface="Calibri"/>
              </a:rPr>
              <a:t>o</a:t>
            </a:r>
            <a:r>
              <a:rPr lang="it-IT" b="1" spc="-30" dirty="0">
                <a:latin typeface="Calibri" pitchFamily="34" charset="0"/>
                <a:cs typeface="Times New Roman"/>
              </a:rPr>
              <a:t> </a:t>
            </a:r>
            <a:r>
              <a:rPr lang="it-IT" b="1" spc="-10" dirty="0">
                <a:latin typeface="Calibri" pitchFamily="34" charset="0"/>
                <a:cs typeface="Calibri"/>
              </a:rPr>
              <a:t>di</a:t>
            </a:r>
            <a:r>
              <a:rPr lang="it-IT" b="1" spc="-50" dirty="0">
                <a:latin typeface="Calibri" pitchFamily="34" charset="0"/>
                <a:cs typeface="Times New Roman"/>
              </a:rPr>
              <a:t> </a:t>
            </a:r>
            <a:r>
              <a:rPr lang="it-IT" b="1" spc="-15" dirty="0">
                <a:latin typeface="Calibri" pitchFamily="34" charset="0"/>
                <a:cs typeface="Calibri"/>
              </a:rPr>
              <a:t>c</a:t>
            </a:r>
            <a:r>
              <a:rPr lang="it-IT" b="1" spc="-10" dirty="0">
                <a:latin typeface="Calibri" pitchFamily="34" charset="0"/>
                <a:cs typeface="Calibri"/>
              </a:rPr>
              <a:t>ui</a:t>
            </a:r>
            <a:r>
              <a:rPr lang="it-IT" b="1" spc="-5" dirty="0">
                <a:latin typeface="Calibri" pitchFamily="34" charset="0"/>
                <a:cs typeface="Times New Roman"/>
              </a:rPr>
              <a:t> </a:t>
            </a:r>
            <a:r>
              <a:rPr lang="it-IT" b="1" spc="-10" dirty="0">
                <a:latin typeface="Calibri" pitchFamily="34" charset="0"/>
                <a:cs typeface="Calibri"/>
              </a:rPr>
              <a:t>a</a:t>
            </a:r>
            <a:r>
              <a:rPr lang="it-IT" b="1" dirty="0">
                <a:latin typeface="Calibri" pitchFamily="34" charset="0"/>
                <a:cs typeface="Calibri"/>
              </a:rPr>
              <a:t>ll</a:t>
            </a:r>
            <a:r>
              <a:rPr lang="it-IT" b="1" spc="-10" dirty="0">
                <a:latin typeface="Calibri" pitchFamily="34" charset="0"/>
                <a:cs typeface="Calibri"/>
              </a:rPr>
              <a:t>'a</a:t>
            </a:r>
            <a:r>
              <a:rPr lang="it-IT" b="1" spc="-15" dirty="0">
                <a:latin typeface="Calibri" pitchFamily="34" charset="0"/>
                <a:cs typeface="Calibri"/>
              </a:rPr>
              <a:t>r</a:t>
            </a:r>
            <a:r>
              <a:rPr lang="it-IT" b="1" spc="-5" dirty="0">
                <a:latin typeface="Calibri" pitchFamily="34" charset="0"/>
                <a:cs typeface="Calibri"/>
              </a:rPr>
              <a:t>t.</a:t>
            </a:r>
            <a:r>
              <a:rPr lang="it-IT" b="1" spc="-60" dirty="0">
                <a:latin typeface="Calibri" pitchFamily="34" charset="0"/>
                <a:cs typeface="Times New Roman"/>
              </a:rPr>
              <a:t> </a:t>
            </a:r>
            <a:r>
              <a:rPr lang="it-IT" b="1" spc="-15" dirty="0">
                <a:latin typeface="Calibri" pitchFamily="34" charset="0"/>
                <a:cs typeface="Calibri"/>
              </a:rPr>
              <a:t>2</a:t>
            </a:r>
            <a:r>
              <a:rPr lang="it-IT" b="1" spc="-10" dirty="0">
                <a:latin typeface="Calibri" pitchFamily="34" charset="0"/>
                <a:cs typeface="Calibri"/>
              </a:rPr>
              <a:t>5</a:t>
            </a:r>
            <a:r>
              <a:rPr lang="it-IT" b="1" spc="-35" dirty="0">
                <a:latin typeface="Calibri" pitchFamily="34" charset="0"/>
                <a:cs typeface="Times New Roman"/>
              </a:rPr>
              <a:t> </a:t>
            </a:r>
            <a:r>
              <a:rPr lang="it-IT" b="1" spc="-10" dirty="0">
                <a:latin typeface="Calibri" pitchFamily="34" charset="0"/>
                <a:cs typeface="Calibri"/>
              </a:rPr>
              <a:t>d</a:t>
            </a:r>
            <a:r>
              <a:rPr lang="it-IT" b="1" spc="-15" dirty="0">
                <a:latin typeface="Calibri" pitchFamily="34" charset="0"/>
                <a:cs typeface="Calibri"/>
              </a:rPr>
              <a:t>e</a:t>
            </a:r>
            <a:r>
              <a:rPr lang="it-IT" b="1" spc="-5" dirty="0">
                <a:latin typeface="Calibri" pitchFamily="34" charset="0"/>
                <a:cs typeface="Calibri"/>
              </a:rPr>
              <a:t>l</a:t>
            </a:r>
            <a:r>
              <a:rPr lang="it-IT" b="1" spc="-35" dirty="0">
                <a:latin typeface="Calibri" pitchFamily="34" charset="0"/>
                <a:cs typeface="Times New Roman"/>
              </a:rPr>
              <a:t> </a:t>
            </a:r>
            <a:r>
              <a:rPr lang="it-IT" b="1" spc="-45" dirty="0">
                <a:latin typeface="Calibri" pitchFamily="34" charset="0"/>
                <a:cs typeface="Calibri"/>
              </a:rPr>
              <a:t>D</a:t>
            </a:r>
            <a:r>
              <a:rPr lang="it-IT" b="1" dirty="0">
                <a:latin typeface="Calibri" pitchFamily="34" charset="0"/>
                <a:cs typeface="Calibri"/>
              </a:rPr>
              <a:t>.</a:t>
            </a:r>
            <a:r>
              <a:rPr lang="it-IT" b="1" spc="-215" dirty="0">
                <a:latin typeface="Calibri" pitchFamily="34" charset="0"/>
                <a:cs typeface="Calibri"/>
              </a:rPr>
              <a:t>P</a:t>
            </a:r>
            <a:r>
              <a:rPr lang="it-IT" b="1" dirty="0">
                <a:latin typeface="Calibri" pitchFamily="34" charset="0"/>
                <a:cs typeface="Calibri"/>
              </a:rPr>
              <a:t>.</a:t>
            </a:r>
            <a:r>
              <a:rPr lang="it-IT" b="1" spc="-5" dirty="0">
                <a:latin typeface="Calibri" pitchFamily="34" charset="0"/>
                <a:cs typeface="Calibri"/>
              </a:rPr>
              <a:t>R.</a:t>
            </a:r>
            <a:r>
              <a:rPr lang="it-IT" b="1" spc="-50" dirty="0">
                <a:latin typeface="Calibri" pitchFamily="34" charset="0"/>
                <a:cs typeface="Times New Roman"/>
              </a:rPr>
              <a:t> </a:t>
            </a:r>
            <a:r>
              <a:rPr lang="it-IT" b="1" spc="-10" dirty="0">
                <a:latin typeface="Calibri" pitchFamily="34" charset="0"/>
                <a:cs typeface="Calibri"/>
              </a:rPr>
              <a:t>n.</a:t>
            </a:r>
            <a:r>
              <a:rPr lang="it-IT" b="1" spc="-50" dirty="0">
                <a:latin typeface="Calibri" pitchFamily="34" charset="0"/>
                <a:cs typeface="Times New Roman"/>
              </a:rPr>
              <a:t> </a:t>
            </a:r>
            <a:r>
              <a:rPr lang="it-IT" b="1" spc="-15" dirty="0">
                <a:latin typeface="Calibri" pitchFamily="34" charset="0"/>
                <a:cs typeface="Calibri"/>
              </a:rPr>
              <a:t>60</a:t>
            </a:r>
            <a:r>
              <a:rPr lang="it-IT" b="1" spc="-10" dirty="0">
                <a:latin typeface="Calibri" pitchFamily="34" charset="0"/>
                <a:cs typeface="Calibri"/>
              </a:rPr>
              <a:t>0</a:t>
            </a:r>
            <a:r>
              <a:rPr lang="it-IT" b="1" spc="-10" dirty="0">
                <a:latin typeface="Calibri" pitchFamily="34" charset="0"/>
                <a:cs typeface="Times New Roman"/>
              </a:rPr>
              <a:t> </a:t>
            </a:r>
            <a:r>
              <a:rPr lang="it-IT" b="1" spc="-10" dirty="0">
                <a:latin typeface="Calibri" pitchFamily="34" charset="0"/>
                <a:cs typeface="Calibri"/>
              </a:rPr>
              <a:t>d</a:t>
            </a:r>
            <a:r>
              <a:rPr lang="it-IT" b="1" spc="-15" dirty="0">
                <a:latin typeface="Calibri" pitchFamily="34" charset="0"/>
                <a:cs typeface="Calibri"/>
              </a:rPr>
              <a:t>e</a:t>
            </a:r>
            <a:r>
              <a:rPr lang="it-IT" b="1" spc="-5" dirty="0">
                <a:latin typeface="Calibri" pitchFamily="34" charset="0"/>
                <a:cs typeface="Calibri"/>
              </a:rPr>
              <a:t>l</a:t>
            </a:r>
            <a:r>
              <a:rPr lang="it-IT" b="1" spc="-35" dirty="0">
                <a:latin typeface="Calibri" pitchFamily="34" charset="0"/>
                <a:cs typeface="Times New Roman"/>
              </a:rPr>
              <a:t> </a:t>
            </a:r>
            <a:r>
              <a:rPr lang="it-IT" b="1" spc="-15" dirty="0" smtClean="0">
                <a:latin typeface="Calibri" pitchFamily="34" charset="0"/>
                <a:cs typeface="Calibri"/>
              </a:rPr>
              <a:t>1973 e che </a:t>
            </a:r>
            <a:r>
              <a:rPr lang="it-IT" b="1" dirty="0" smtClean="0">
                <a:latin typeface="Calibri" pitchFamily="34" charset="0"/>
                <a:cs typeface="Calibri"/>
              </a:rPr>
              <a:t>l</a:t>
            </a:r>
            <a:r>
              <a:rPr lang="it-IT" b="1" spc="-10" dirty="0" smtClean="0">
                <a:latin typeface="Calibri" pitchFamily="34" charset="0"/>
                <a:cs typeface="Calibri"/>
              </a:rPr>
              <a:t>a</a:t>
            </a:r>
            <a:r>
              <a:rPr lang="it-IT" b="1" spc="-50" dirty="0" smtClean="0">
                <a:latin typeface="Calibri" pitchFamily="34" charset="0"/>
                <a:cs typeface="Times New Roman"/>
              </a:rPr>
              <a:t> </a:t>
            </a:r>
            <a:r>
              <a:rPr lang="it-IT" b="1" spc="-10" dirty="0">
                <a:latin typeface="Calibri" pitchFamily="34" charset="0"/>
                <a:cs typeface="Calibri"/>
              </a:rPr>
              <a:t>p</a:t>
            </a:r>
            <a:r>
              <a:rPr lang="it-IT" b="1" spc="-40" dirty="0">
                <a:latin typeface="Calibri" pitchFamily="34" charset="0"/>
                <a:cs typeface="Calibri"/>
              </a:rPr>
              <a:t>r</a:t>
            </a:r>
            <a:r>
              <a:rPr lang="it-IT" b="1" spc="-15" dirty="0">
                <a:latin typeface="Calibri" pitchFamily="34" charset="0"/>
                <a:cs typeface="Calibri"/>
              </a:rPr>
              <a:t>e</a:t>
            </a:r>
            <a:r>
              <a:rPr lang="it-IT" b="1" spc="-10" dirty="0">
                <a:latin typeface="Calibri" pitchFamily="34" charset="0"/>
                <a:cs typeface="Calibri"/>
              </a:rPr>
              <a:t>d</a:t>
            </a:r>
            <a:r>
              <a:rPr lang="it-IT" b="1" spc="-25" dirty="0">
                <a:latin typeface="Calibri" pitchFamily="34" charset="0"/>
                <a:cs typeface="Calibri"/>
              </a:rPr>
              <a:t>e</a:t>
            </a:r>
            <a:r>
              <a:rPr lang="it-IT" b="1" spc="-30" dirty="0">
                <a:latin typeface="Calibri" pitchFamily="34" charset="0"/>
                <a:cs typeface="Calibri"/>
              </a:rPr>
              <a:t>tt</a:t>
            </a:r>
            <a:r>
              <a:rPr lang="it-IT" b="1" spc="-10" dirty="0">
                <a:latin typeface="Calibri" pitchFamily="34" charset="0"/>
                <a:cs typeface="Calibri"/>
              </a:rPr>
              <a:t>a</a:t>
            </a:r>
            <a:r>
              <a:rPr lang="it-IT" b="1" spc="-15" dirty="0">
                <a:latin typeface="Calibri" pitchFamily="34" charset="0"/>
                <a:cs typeface="Times New Roman"/>
              </a:rPr>
              <a:t> </a:t>
            </a:r>
            <a:r>
              <a:rPr lang="it-IT" b="1" spc="-10" dirty="0">
                <a:latin typeface="Calibri" pitchFamily="34" charset="0"/>
                <a:cs typeface="Calibri"/>
              </a:rPr>
              <a:t>qua</a:t>
            </a:r>
            <a:r>
              <a:rPr lang="it-IT" b="1" dirty="0">
                <a:latin typeface="Calibri" pitchFamily="34" charset="0"/>
                <a:cs typeface="Calibri"/>
              </a:rPr>
              <a:t>lifi</a:t>
            </a:r>
            <a:r>
              <a:rPr lang="it-IT" b="1" spc="-25" dirty="0">
                <a:latin typeface="Calibri" pitchFamily="34" charset="0"/>
                <a:cs typeface="Calibri"/>
              </a:rPr>
              <a:t>c</a:t>
            </a:r>
            <a:r>
              <a:rPr lang="it-IT" b="1" spc="-20" dirty="0">
                <a:latin typeface="Calibri" pitchFamily="34" charset="0"/>
                <a:cs typeface="Calibri"/>
              </a:rPr>
              <a:t>a</a:t>
            </a:r>
            <a:r>
              <a:rPr lang="it-IT" b="1" spc="-5" dirty="0">
                <a:latin typeface="Calibri" pitchFamily="34" charset="0"/>
                <a:cs typeface="Calibri"/>
              </a:rPr>
              <a:t>z</a:t>
            </a:r>
            <a:r>
              <a:rPr lang="it-IT" b="1" dirty="0">
                <a:latin typeface="Calibri" pitchFamily="34" charset="0"/>
                <a:cs typeface="Calibri"/>
              </a:rPr>
              <a:t>i</a:t>
            </a:r>
            <a:r>
              <a:rPr lang="it-IT" b="1" spc="-15" dirty="0">
                <a:latin typeface="Calibri" pitchFamily="34" charset="0"/>
                <a:cs typeface="Calibri"/>
              </a:rPr>
              <a:t>o</a:t>
            </a:r>
            <a:r>
              <a:rPr lang="it-IT" b="1" spc="-10" dirty="0">
                <a:latin typeface="Calibri" pitchFamily="34" charset="0"/>
                <a:cs typeface="Calibri"/>
              </a:rPr>
              <a:t>ne</a:t>
            </a:r>
            <a:r>
              <a:rPr lang="it-IT" b="1" spc="-70" dirty="0">
                <a:latin typeface="Calibri" pitchFamily="34" charset="0"/>
                <a:cs typeface="Times New Roman"/>
              </a:rPr>
              <a:t> </a:t>
            </a:r>
            <a:r>
              <a:rPr lang="it-IT" b="1" spc="-15" dirty="0">
                <a:latin typeface="Calibri" pitchFamily="34" charset="0"/>
                <a:cs typeface="Calibri"/>
              </a:rPr>
              <a:t>r</a:t>
            </a:r>
            <a:r>
              <a:rPr lang="it-IT" b="1" dirty="0">
                <a:latin typeface="Calibri" pitchFamily="34" charset="0"/>
                <a:cs typeface="Calibri"/>
              </a:rPr>
              <a:t>il</a:t>
            </a:r>
            <a:r>
              <a:rPr lang="it-IT" b="1" spc="-25" dirty="0">
                <a:latin typeface="Calibri" pitchFamily="34" charset="0"/>
                <a:cs typeface="Calibri"/>
              </a:rPr>
              <a:t>e</a:t>
            </a:r>
            <a:r>
              <a:rPr lang="it-IT" b="1" spc="-35" dirty="0">
                <a:latin typeface="Calibri" pitchFamily="34" charset="0"/>
                <a:cs typeface="Calibri"/>
              </a:rPr>
              <a:t>v</a:t>
            </a:r>
            <a:r>
              <a:rPr lang="it-IT" b="1" spc="-10" dirty="0">
                <a:latin typeface="Calibri" pitchFamily="34" charset="0"/>
                <a:cs typeface="Calibri"/>
              </a:rPr>
              <a:t>a</a:t>
            </a:r>
            <a:r>
              <a:rPr lang="it-IT" b="1" spc="-25" dirty="0">
                <a:latin typeface="Calibri" pitchFamily="34" charset="0"/>
                <a:cs typeface="Times New Roman"/>
              </a:rPr>
              <a:t> </a:t>
            </a:r>
            <a:r>
              <a:rPr lang="it-IT" b="1" spc="-10" dirty="0">
                <a:latin typeface="Calibri" pitchFamily="34" charset="0"/>
                <a:cs typeface="Calibri"/>
              </a:rPr>
              <a:t>an</a:t>
            </a:r>
            <a:r>
              <a:rPr lang="it-IT" b="1" spc="-15" dirty="0">
                <a:latin typeface="Calibri" pitchFamily="34" charset="0"/>
                <a:cs typeface="Calibri"/>
              </a:rPr>
              <a:t>c</a:t>
            </a:r>
            <a:r>
              <a:rPr lang="it-IT" b="1" spc="-10" dirty="0">
                <a:latin typeface="Calibri" pitchFamily="34" charset="0"/>
                <a:cs typeface="Calibri"/>
              </a:rPr>
              <a:t>he</a:t>
            </a:r>
            <a:r>
              <a:rPr lang="it-IT" b="1" spc="-45" dirty="0">
                <a:latin typeface="Calibri" pitchFamily="34" charset="0"/>
                <a:cs typeface="Times New Roman"/>
              </a:rPr>
              <a:t> </a:t>
            </a:r>
            <a:r>
              <a:rPr lang="it-IT" b="1" spc="-10" dirty="0">
                <a:latin typeface="Calibri" pitchFamily="34" charset="0"/>
                <a:cs typeface="Calibri"/>
              </a:rPr>
              <a:t>ai</a:t>
            </a:r>
            <a:r>
              <a:rPr lang="it-IT" b="1" spc="-50" dirty="0">
                <a:latin typeface="Calibri" pitchFamily="34" charset="0"/>
                <a:cs typeface="Times New Roman"/>
              </a:rPr>
              <a:t> </a:t>
            </a:r>
            <a:r>
              <a:rPr lang="it-IT" b="1" dirty="0">
                <a:latin typeface="Calibri" pitchFamily="34" charset="0"/>
                <a:cs typeface="Calibri"/>
              </a:rPr>
              <a:t>fi</a:t>
            </a:r>
            <a:r>
              <a:rPr lang="it-IT" b="1" spc="-10" dirty="0">
                <a:latin typeface="Calibri" pitchFamily="34" charset="0"/>
                <a:cs typeface="Calibri"/>
              </a:rPr>
              <a:t>ni</a:t>
            </a:r>
            <a:r>
              <a:rPr lang="it-IT" b="1" spc="-5" dirty="0">
                <a:latin typeface="Calibri" pitchFamily="34" charset="0"/>
                <a:cs typeface="Times New Roman"/>
              </a:rPr>
              <a:t> </a:t>
            </a:r>
            <a:r>
              <a:rPr lang="it-IT" b="1" spc="-10" dirty="0">
                <a:latin typeface="Calibri" pitchFamily="34" charset="0"/>
                <a:cs typeface="Calibri"/>
              </a:rPr>
              <a:t>d</a:t>
            </a:r>
            <a:r>
              <a:rPr lang="it-IT" b="1" spc="-15" dirty="0">
                <a:latin typeface="Calibri" pitchFamily="34" charset="0"/>
                <a:cs typeface="Calibri"/>
              </a:rPr>
              <a:t>e</a:t>
            </a:r>
            <a:r>
              <a:rPr lang="it-IT" b="1" dirty="0">
                <a:latin typeface="Calibri" pitchFamily="34" charset="0"/>
                <a:cs typeface="Calibri"/>
              </a:rPr>
              <a:t>ll</a:t>
            </a:r>
            <a:r>
              <a:rPr lang="it-IT" b="1" spc="-10" dirty="0">
                <a:latin typeface="Calibri" pitchFamily="34" charset="0"/>
                <a:cs typeface="Calibri"/>
              </a:rPr>
              <a:t>'app</a:t>
            </a:r>
            <a:r>
              <a:rPr lang="it-IT" b="1" dirty="0">
                <a:latin typeface="Calibri" pitchFamily="34" charset="0"/>
                <a:cs typeface="Calibri"/>
              </a:rPr>
              <a:t>li</a:t>
            </a:r>
            <a:r>
              <a:rPr lang="it-IT" b="1" spc="-25" dirty="0">
                <a:latin typeface="Calibri" pitchFamily="34" charset="0"/>
                <a:cs typeface="Calibri"/>
              </a:rPr>
              <a:t>c</a:t>
            </a:r>
            <a:r>
              <a:rPr lang="it-IT" b="1" spc="-20" dirty="0">
                <a:latin typeface="Calibri" pitchFamily="34" charset="0"/>
                <a:cs typeface="Calibri"/>
              </a:rPr>
              <a:t>a</a:t>
            </a:r>
            <a:r>
              <a:rPr lang="it-IT" b="1" spc="-5" dirty="0">
                <a:latin typeface="Calibri" pitchFamily="34" charset="0"/>
                <a:cs typeface="Calibri"/>
              </a:rPr>
              <a:t>z</a:t>
            </a:r>
            <a:r>
              <a:rPr lang="it-IT" b="1" dirty="0">
                <a:latin typeface="Calibri" pitchFamily="34" charset="0"/>
                <a:cs typeface="Calibri"/>
              </a:rPr>
              <a:t>i</a:t>
            </a:r>
            <a:r>
              <a:rPr lang="it-IT" b="1" spc="-15" dirty="0">
                <a:latin typeface="Calibri" pitchFamily="34" charset="0"/>
                <a:cs typeface="Calibri"/>
              </a:rPr>
              <a:t>o</a:t>
            </a:r>
            <a:r>
              <a:rPr lang="it-IT" b="1" spc="-10" dirty="0">
                <a:latin typeface="Calibri" pitchFamily="34" charset="0"/>
                <a:cs typeface="Calibri"/>
              </a:rPr>
              <a:t>ne</a:t>
            </a:r>
            <a:r>
              <a:rPr lang="it-IT" b="1" spc="-70" dirty="0">
                <a:latin typeface="Calibri" pitchFamily="34" charset="0"/>
                <a:cs typeface="Times New Roman"/>
              </a:rPr>
              <a:t> </a:t>
            </a:r>
            <a:r>
              <a:rPr lang="it-IT" b="1" spc="-10" dirty="0">
                <a:latin typeface="Calibri" pitchFamily="34" charset="0"/>
                <a:cs typeface="Calibri"/>
              </a:rPr>
              <a:t>d</a:t>
            </a:r>
            <a:r>
              <a:rPr lang="it-IT" b="1" spc="-15" dirty="0">
                <a:latin typeface="Calibri" pitchFamily="34" charset="0"/>
                <a:cs typeface="Calibri"/>
              </a:rPr>
              <a:t>e</a:t>
            </a:r>
            <a:r>
              <a:rPr lang="it-IT" b="1" dirty="0">
                <a:latin typeface="Calibri" pitchFamily="34" charset="0"/>
                <a:cs typeface="Calibri"/>
              </a:rPr>
              <a:t>ll</a:t>
            </a:r>
            <a:r>
              <a:rPr lang="it-IT" b="1" spc="-10" dirty="0">
                <a:latin typeface="Calibri" pitchFamily="34" charset="0"/>
                <a:cs typeface="Calibri"/>
              </a:rPr>
              <a:t>'</a:t>
            </a:r>
            <a:r>
              <a:rPr lang="it-IT" b="1" dirty="0">
                <a:latin typeface="Calibri" pitchFamily="34" charset="0"/>
                <a:cs typeface="Calibri"/>
              </a:rPr>
              <a:t>I</a:t>
            </a:r>
            <a:r>
              <a:rPr lang="it-IT" b="1" spc="-55" dirty="0">
                <a:latin typeface="Calibri" pitchFamily="34" charset="0"/>
                <a:cs typeface="Calibri"/>
              </a:rPr>
              <a:t>r</a:t>
            </a:r>
            <a:r>
              <a:rPr lang="it-IT" b="1" spc="-10" dirty="0">
                <a:latin typeface="Calibri" pitchFamily="34" charset="0"/>
                <a:cs typeface="Calibri"/>
              </a:rPr>
              <a:t>ap</a:t>
            </a:r>
            <a:r>
              <a:rPr lang="it-IT" b="1" spc="-55" dirty="0">
                <a:latin typeface="Calibri" pitchFamily="34" charset="0"/>
                <a:cs typeface="Times New Roman"/>
              </a:rPr>
              <a:t> </a:t>
            </a:r>
            <a:endParaRPr lang="it-IT" b="1" spc="-55" dirty="0" smtClean="0">
              <a:latin typeface="Calibri" pitchFamily="34" charset="0"/>
              <a:cs typeface="Times New Roman"/>
            </a:endParaRPr>
          </a:p>
          <a:p>
            <a:pPr marL="12700">
              <a:lnSpc>
                <a:spcPct val="100000"/>
              </a:lnSpc>
            </a:pPr>
            <a:r>
              <a:rPr lang="it-IT" sz="2400" b="1" dirty="0" smtClean="0">
                <a:latin typeface="Calibri"/>
                <a:cs typeface="Calibri"/>
              </a:rPr>
              <a:t>E </a:t>
            </a:r>
            <a:r>
              <a:rPr lang="it-IT" sz="2400" b="1" dirty="0">
                <a:latin typeface="Calibri"/>
                <a:cs typeface="Calibri"/>
              </a:rPr>
              <a:t>per finire  il </a:t>
            </a:r>
          </a:p>
          <a:p>
            <a:pPr marL="12700">
              <a:lnSpc>
                <a:spcPct val="100000"/>
              </a:lnSpc>
            </a:pPr>
            <a:r>
              <a:rPr lang="it-IT" b="1" u="sng" dirty="0">
                <a:latin typeface="Calibri"/>
                <a:cs typeface="Calibri"/>
              </a:rPr>
              <a:t>30</a:t>
            </a:r>
            <a:r>
              <a:rPr lang="it-IT" b="1" u="sng" spc="-65" dirty="0">
                <a:latin typeface="Times New Roman"/>
                <a:cs typeface="Times New Roman"/>
              </a:rPr>
              <a:t> </a:t>
            </a:r>
            <a:r>
              <a:rPr lang="it-IT" b="1" u="sng" spc="-5" dirty="0">
                <a:latin typeface="Calibri"/>
                <a:cs typeface="Calibri"/>
              </a:rPr>
              <a:t>o</a:t>
            </a:r>
            <a:r>
              <a:rPr lang="it-IT" b="1" u="sng" spc="-25" dirty="0">
                <a:latin typeface="Calibri"/>
                <a:cs typeface="Calibri"/>
              </a:rPr>
              <a:t>tt</a:t>
            </a:r>
            <a:r>
              <a:rPr lang="it-IT" b="1" u="sng" spc="-5" dirty="0">
                <a:latin typeface="Calibri"/>
                <a:cs typeface="Calibri"/>
              </a:rPr>
              <a:t>o</a:t>
            </a:r>
            <a:r>
              <a:rPr lang="it-IT" b="1" u="sng" dirty="0">
                <a:latin typeface="Calibri"/>
                <a:cs typeface="Calibri"/>
              </a:rPr>
              <a:t>b</a:t>
            </a:r>
            <a:r>
              <a:rPr lang="it-IT" b="1" u="sng" spc="-30" dirty="0">
                <a:latin typeface="Calibri"/>
                <a:cs typeface="Calibri"/>
              </a:rPr>
              <a:t>r</a:t>
            </a:r>
            <a:r>
              <a:rPr lang="it-IT" b="1" u="sng" dirty="0">
                <a:latin typeface="Calibri"/>
                <a:cs typeface="Calibri"/>
              </a:rPr>
              <a:t>e</a:t>
            </a:r>
            <a:r>
              <a:rPr lang="it-IT" b="1" u="sng" spc="-60" dirty="0">
                <a:latin typeface="Times New Roman"/>
                <a:cs typeface="Times New Roman"/>
              </a:rPr>
              <a:t> </a:t>
            </a:r>
            <a:r>
              <a:rPr lang="it-IT" b="1" u="sng" dirty="0">
                <a:latin typeface="Calibri"/>
                <a:cs typeface="Calibri"/>
              </a:rPr>
              <a:t>2014</a:t>
            </a:r>
          </a:p>
          <a:p>
            <a:pPr marL="12700" marR="5080">
              <a:lnSpc>
                <a:spcPct val="100000"/>
              </a:lnSpc>
            </a:pPr>
            <a:r>
              <a:rPr lang="it-IT" spc="-15" dirty="0">
                <a:latin typeface="Calibri"/>
                <a:cs typeface="Calibri"/>
              </a:rPr>
              <a:t>I</a:t>
            </a:r>
            <a:r>
              <a:rPr lang="it-IT" dirty="0">
                <a:latin typeface="Calibri"/>
                <a:cs typeface="Calibri"/>
              </a:rPr>
              <a:t>l</a:t>
            </a:r>
            <a:r>
              <a:rPr lang="it-IT" spc="-60" dirty="0">
                <a:latin typeface="Times New Roman"/>
                <a:cs typeface="Times New Roman"/>
              </a:rPr>
              <a:t> </a:t>
            </a:r>
            <a:r>
              <a:rPr lang="it-IT" spc="-10" dirty="0">
                <a:latin typeface="Calibri"/>
                <a:cs typeface="Calibri"/>
              </a:rPr>
              <a:t>Co</a:t>
            </a:r>
            <a:r>
              <a:rPr lang="it-IT" spc="-20" dirty="0">
                <a:latin typeface="Calibri"/>
                <a:cs typeface="Calibri"/>
              </a:rPr>
              <a:t>n</a:t>
            </a:r>
            <a:r>
              <a:rPr lang="it-IT" spc="-5" dirty="0">
                <a:latin typeface="Calibri"/>
                <a:cs typeface="Calibri"/>
              </a:rPr>
              <a:t>s</a:t>
            </a:r>
            <a:r>
              <a:rPr lang="it-IT" dirty="0">
                <a:latin typeface="Calibri"/>
                <a:cs typeface="Calibri"/>
              </a:rPr>
              <a:t>i</a:t>
            </a:r>
            <a:r>
              <a:rPr lang="it-IT" spc="-20" dirty="0">
                <a:latin typeface="Calibri"/>
                <a:cs typeface="Calibri"/>
              </a:rPr>
              <a:t>g</a:t>
            </a:r>
            <a:r>
              <a:rPr lang="it-IT" dirty="0">
                <a:latin typeface="Calibri"/>
                <a:cs typeface="Calibri"/>
              </a:rPr>
              <a:t>li</a:t>
            </a:r>
            <a:r>
              <a:rPr lang="it-IT" spc="-15" dirty="0">
                <a:latin typeface="Calibri"/>
                <a:cs typeface="Calibri"/>
              </a:rPr>
              <a:t>o</a:t>
            </a:r>
            <a:r>
              <a:rPr lang="it-IT" spc="-55" dirty="0">
                <a:latin typeface="Times New Roman"/>
                <a:cs typeface="Times New Roman"/>
              </a:rPr>
              <a:t> </a:t>
            </a:r>
            <a:r>
              <a:rPr lang="it-IT" spc="-20" dirty="0">
                <a:latin typeface="Calibri"/>
                <a:cs typeface="Calibri"/>
              </a:rPr>
              <a:t>de</a:t>
            </a:r>
            <a:r>
              <a:rPr lang="it-IT" dirty="0">
                <a:latin typeface="Calibri"/>
                <a:cs typeface="Calibri"/>
              </a:rPr>
              <a:t>i</a:t>
            </a:r>
            <a:r>
              <a:rPr lang="it-IT" spc="-50" dirty="0">
                <a:latin typeface="Times New Roman"/>
                <a:cs typeface="Times New Roman"/>
              </a:rPr>
              <a:t> </a:t>
            </a:r>
            <a:r>
              <a:rPr lang="it-IT" spc="-30" dirty="0">
                <a:latin typeface="Calibri"/>
                <a:cs typeface="Calibri"/>
              </a:rPr>
              <a:t>M</a:t>
            </a:r>
            <a:r>
              <a:rPr lang="it-IT" dirty="0">
                <a:latin typeface="Calibri"/>
                <a:cs typeface="Calibri"/>
              </a:rPr>
              <a:t>i</a:t>
            </a:r>
            <a:r>
              <a:rPr lang="it-IT" spc="-20" dirty="0">
                <a:latin typeface="Calibri"/>
                <a:cs typeface="Calibri"/>
              </a:rPr>
              <a:t>n</a:t>
            </a:r>
            <a:r>
              <a:rPr lang="it-IT" dirty="0">
                <a:latin typeface="Calibri"/>
                <a:cs typeface="Calibri"/>
              </a:rPr>
              <a:t>i</a:t>
            </a:r>
            <a:r>
              <a:rPr lang="it-IT" spc="-30" dirty="0">
                <a:latin typeface="Calibri"/>
                <a:cs typeface="Calibri"/>
              </a:rPr>
              <a:t>s</a:t>
            </a:r>
            <a:r>
              <a:rPr lang="it-IT" spc="-15" dirty="0">
                <a:latin typeface="Calibri"/>
                <a:cs typeface="Calibri"/>
              </a:rPr>
              <a:t>t</a:t>
            </a:r>
            <a:r>
              <a:rPr lang="it-IT" spc="-10" dirty="0">
                <a:latin typeface="Calibri"/>
                <a:cs typeface="Calibri"/>
              </a:rPr>
              <a:t>r</a:t>
            </a:r>
            <a:r>
              <a:rPr lang="it-IT" dirty="0">
                <a:latin typeface="Calibri"/>
                <a:cs typeface="Calibri"/>
              </a:rPr>
              <a:t>i</a:t>
            </a:r>
            <a:r>
              <a:rPr lang="it-IT" spc="-70" dirty="0">
                <a:latin typeface="Times New Roman"/>
                <a:cs typeface="Times New Roman"/>
              </a:rPr>
              <a:t> </a:t>
            </a:r>
            <a:r>
              <a:rPr lang="it-IT" spc="-20" dirty="0">
                <a:latin typeface="Calibri"/>
                <a:cs typeface="Calibri"/>
              </a:rPr>
              <a:t>h</a:t>
            </a:r>
            <a:r>
              <a:rPr lang="it-IT" spc="-15" dirty="0">
                <a:latin typeface="Calibri"/>
                <a:cs typeface="Calibri"/>
              </a:rPr>
              <a:t>a</a:t>
            </a:r>
            <a:r>
              <a:rPr lang="it-IT" spc="-55" dirty="0">
                <a:latin typeface="Times New Roman"/>
                <a:cs typeface="Times New Roman"/>
              </a:rPr>
              <a:t> </a:t>
            </a:r>
            <a:r>
              <a:rPr lang="it-IT" spc="-20" dirty="0">
                <a:latin typeface="Calibri"/>
                <a:cs typeface="Calibri"/>
              </a:rPr>
              <a:t>e</a:t>
            </a:r>
            <a:r>
              <a:rPr lang="it-IT" dirty="0">
                <a:latin typeface="Calibri"/>
                <a:cs typeface="Calibri"/>
              </a:rPr>
              <a:t>li</a:t>
            </a:r>
            <a:r>
              <a:rPr lang="it-IT" spc="-25" dirty="0">
                <a:latin typeface="Calibri"/>
                <a:cs typeface="Calibri"/>
              </a:rPr>
              <a:t>m</a:t>
            </a:r>
            <a:r>
              <a:rPr lang="it-IT" dirty="0">
                <a:latin typeface="Calibri"/>
                <a:cs typeface="Calibri"/>
              </a:rPr>
              <a:t>i</a:t>
            </a:r>
            <a:r>
              <a:rPr lang="it-IT" spc="-20" dirty="0">
                <a:latin typeface="Calibri"/>
                <a:cs typeface="Calibri"/>
              </a:rPr>
              <a:t>n</a:t>
            </a:r>
            <a:r>
              <a:rPr lang="it-IT" spc="-35" dirty="0">
                <a:latin typeface="Calibri"/>
                <a:cs typeface="Calibri"/>
              </a:rPr>
              <a:t>a</a:t>
            </a:r>
            <a:r>
              <a:rPr lang="it-IT" spc="-40" dirty="0">
                <a:latin typeface="Calibri"/>
                <a:cs typeface="Calibri"/>
              </a:rPr>
              <a:t>t</a:t>
            </a:r>
            <a:r>
              <a:rPr lang="it-IT" spc="-15" dirty="0">
                <a:latin typeface="Calibri"/>
                <a:cs typeface="Calibri"/>
              </a:rPr>
              <a:t>o</a:t>
            </a:r>
            <a:r>
              <a:rPr lang="it-IT" spc="-40" dirty="0">
                <a:latin typeface="Times New Roman"/>
                <a:cs typeface="Times New Roman"/>
              </a:rPr>
              <a:t> </a:t>
            </a:r>
            <a:r>
              <a:rPr lang="it-IT" spc="-20" dirty="0">
                <a:latin typeface="Calibri"/>
                <a:cs typeface="Calibri"/>
              </a:rPr>
              <a:t>d</a:t>
            </a:r>
            <a:r>
              <a:rPr lang="it-IT" spc="-15" dirty="0">
                <a:latin typeface="Calibri"/>
                <a:cs typeface="Calibri"/>
              </a:rPr>
              <a:t>a</a:t>
            </a:r>
            <a:r>
              <a:rPr lang="it-IT" dirty="0">
                <a:latin typeface="Calibri"/>
                <a:cs typeface="Calibri"/>
              </a:rPr>
              <a:t>l</a:t>
            </a:r>
            <a:r>
              <a:rPr lang="it-IT" spc="-60" dirty="0">
                <a:latin typeface="Times New Roman"/>
                <a:cs typeface="Times New Roman"/>
              </a:rPr>
              <a:t> </a:t>
            </a:r>
            <a:r>
              <a:rPr lang="it-IT" spc="-10" dirty="0">
                <a:latin typeface="Calibri"/>
                <a:cs typeface="Calibri"/>
              </a:rPr>
              <a:t>“D</a:t>
            </a:r>
            <a:r>
              <a:rPr lang="it-IT" spc="-20" dirty="0">
                <a:latin typeface="Calibri"/>
                <a:cs typeface="Calibri"/>
              </a:rPr>
              <a:t>ec</a:t>
            </a:r>
            <a:r>
              <a:rPr lang="it-IT" spc="-35" dirty="0">
                <a:latin typeface="Calibri"/>
                <a:cs typeface="Calibri"/>
              </a:rPr>
              <a:t>r</a:t>
            </a:r>
            <a:r>
              <a:rPr lang="it-IT" spc="-30" dirty="0">
                <a:latin typeface="Calibri"/>
                <a:cs typeface="Calibri"/>
              </a:rPr>
              <a:t>e</a:t>
            </a:r>
            <a:r>
              <a:rPr lang="it-IT" spc="-40" dirty="0">
                <a:latin typeface="Calibri"/>
                <a:cs typeface="Calibri"/>
              </a:rPr>
              <a:t>t</a:t>
            </a:r>
            <a:r>
              <a:rPr lang="it-IT" spc="-15" dirty="0">
                <a:latin typeface="Calibri"/>
                <a:cs typeface="Calibri"/>
              </a:rPr>
              <a:t>o</a:t>
            </a:r>
            <a:r>
              <a:rPr lang="it-IT" spc="-10" dirty="0">
                <a:latin typeface="Times New Roman"/>
                <a:cs typeface="Times New Roman"/>
              </a:rPr>
              <a:t> </a:t>
            </a:r>
            <a:r>
              <a:rPr lang="it-IT" spc="-20" dirty="0">
                <a:latin typeface="Calibri"/>
                <a:cs typeface="Calibri"/>
              </a:rPr>
              <a:t>Semp</a:t>
            </a:r>
            <a:r>
              <a:rPr lang="it-IT" dirty="0">
                <a:latin typeface="Calibri"/>
                <a:cs typeface="Calibri"/>
              </a:rPr>
              <a:t>li</a:t>
            </a:r>
            <a:r>
              <a:rPr lang="it-IT" spc="-10" dirty="0">
                <a:latin typeface="Calibri"/>
                <a:cs typeface="Calibri"/>
              </a:rPr>
              <a:t>f</a:t>
            </a:r>
            <a:r>
              <a:rPr lang="it-IT" dirty="0">
                <a:latin typeface="Calibri"/>
                <a:cs typeface="Calibri"/>
              </a:rPr>
              <a:t>i</a:t>
            </a:r>
            <a:r>
              <a:rPr lang="it-IT" spc="-40" dirty="0">
                <a:latin typeface="Calibri"/>
                <a:cs typeface="Calibri"/>
              </a:rPr>
              <a:t>c</a:t>
            </a:r>
            <a:r>
              <a:rPr lang="it-IT" spc="-15" dirty="0">
                <a:latin typeface="Calibri"/>
                <a:cs typeface="Calibri"/>
              </a:rPr>
              <a:t>az</a:t>
            </a:r>
            <a:r>
              <a:rPr lang="it-IT" dirty="0">
                <a:latin typeface="Calibri"/>
                <a:cs typeface="Calibri"/>
              </a:rPr>
              <a:t>i</a:t>
            </a:r>
            <a:r>
              <a:rPr lang="it-IT" spc="-10" dirty="0">
                <a:latin typeface="Calibri"/>
                <a:cs typeface="Calibri"/>
              </a:rPr>
              <a:t>o</a:t>
            </a:r>
            <a:r>
              <a:rPr lang="it-IT" spc="-20" dirty="0">
                <a:latin typeface="Calibri"/>
                <a:cs typeface="Calibri"/>
              </a:rPr>
              <a:t>n</a:t>
            </a:r>
            <a:r>
              <a:rPr lang="it-IT" spc="20" dirty="0">
                <a:latin typeface="Calibri"/>
                <a:cs typeface="Calibri"/>
              </a:rPr>
              <a:t>i</a:t>
            </a:r>
            <a:r>
              <a:rPr lang="it-IT" spc="-10" dirty="0">
                <a:latin typeface="Calibri"/>
                <a:cs typeface="Calibri"/>
              </a:rPr>
              <a:t>”</a:t>
            </a:r>
            <a:r>
              <a:rPr lang="it-IT" spc="-30" dirty="0">
                <a:latin typeface="Times New Roman"/>
                <a:cs typeface="Times New Roman"/>
              </a:rPr>
              <a:t> </a:t>
            </a:r>
            <a:r>
              <a:rPr lang="it-IT" dirty="0">
                <a:latin typeface="Calibri"/>
                <a:cs typeface="Calibri"/>
              </a:rPr>
              <a:t>l</a:t>
            </a:r>
            <a:r>
              <a:rPr lang="it-IT" spc="-15" dirty="0">
                <a:latin typeface="Calibri"/>
                <a:cs typeface="Calibri"/>
              </a:rPr>
              <a:t>a</a:t>
            </a:r>
            <a:r>
              <a:rPr lang="it-IT" spc="-55" dirty="0">
                <a:latin typeface="Times New Roman"/>
                <a:cs typeface="Times New Roman"/>
              </a:rPr>
              <a:t> </a:t>
            </a:r>
            <a:r>
              <a:rPr lang="it-IT" spc="-20" dirty="0">
                <a:latin typeface="Calibri"/>
                <a:cs typeface="Calibri"/>
              </a:rPr>
              <a:t>d</a:t>
            </a:r>
            <a:r>
              <a:rPr lang="it-IT" dirty="0">
                <a:latin typeface="Calibri"/>
                <a:cs typeface="Calibri"/>
              </a:rPr>
              <a:t>i</a:t>
            </a:r>
            <a:r>
              <a:rPr lang="it-IT" spc="-5" dirty="0">
                <a:latin typeface="Calibri"/>
                <a:cs typeface="Calibri"/>
              </a:rPr>
              <a:t>s</a:t>
            </a:r>
            <a:r>
              <a:rPr lang="it-IT" spc="-20" dirty="0">
                <a:latin typeface="Calibri"/>
                <a:cs typeface="Calibri"/>
              </a:rPr>
              <a:t>p</a:t>
            </a:r>
            <a:r>
              <a:rPr lang="it-IT" spc="-5" dirty="0">
                <a:latin typeface="Calibri"/>
                <a:cs typeface="Calibri"/>
              </a:rPr>
              <a:t>os</a:t>
            </a:r>
            <a:r>
              <a:rPr lang="it-IT" dirty="0">
                <a:latin typeface="Calibri"/>
                <a:cs typeface="Calibri"/>
              </a:rPr>
              <a:t>i</a:t>
            </a:r>
            <a:r>
              <a:rPr lang="it-IT" spc="-15" dirty="0">
                <a:latin typeface="Calibri"/>
                <a:cs typeface="Calibri"/>
              </a:rPr>
              <a:t>z</a:t>
            </a:r>
            <a:r>
              <a:rPr lang="it-IT" dirty="0">
                <a:latin typeface="Calibri"/>
                <a:cs typeface="Calibri"/>
              </a:rPr>
              <a:t>i</a:t>
            </a:r>
            <a:r>
              <a:rPr lang="it-IT" spc="-10" dirty="0">
                <a:latin typeface="Calibri"/>
                <a:cs typeface="Calibri"/>
              </a:rPr>
              <a:t>o</a:t>
            </a:r>
            <a:r>
              <a:rPr lang="it-IT" spc="-20" dirty="0">
                <a:latin typeface="Calibri"/>
                <a:cs typeface="Calibri"/>
              </a:rPr>
              <a:t>n</a:t>
            </a:r>
            <a:r>
              <a:rPr lang="it-IT" spc="-15" dirty="0">
                <a:latin typeface="Calibri"/>
                <a:cs typeface="Calibri"/>
              </a:rPr>
              <a:t>e</a:t>
            </a:r>
            <a:r>
              <a:rPr lang="it-IT" spc="-60" dirty="0">
                <a:latin typeface="Times New Roman"/>
                <a:cs typeface="Times New Roman"/>
              </a:rPr>
              <a:t> </a:t>
            </a:r>
            <a:r>
              <a:rPr lang="it-IT" spc="-20" dirty="0">
                <a:latin typeface="Calibri"/>
                <a:cs typeface="Calibri"/>
              </a:rPr>
              <a:t>ch</a:t>
            </a:r>
            <a:r>
              <a:rPr lang="it-IT" spc="-15" dirty="0">
                <a:latin typeface="Calibri"/>
                <a:cs typeface="Calibri"/>
              </a:rPr>
              <a:t>e</a:t>
            </a:r>
            <a:r>
              <a:rPr lang="it-IT" spc="-50" dirty="0">
                <a:latin typeface="Times New Roman"/>
                <a:cs typeface="Times New Roman"/>
              </a:rPr>
              <a:t> </a:t>
            </a:r>
            <a:r>
              <a:rPr lang="it-IT" spc="-15" dirty="0">
                <a:latin typeface="Calibri"/>
                <a:cs typeface="Calibri"/>
              </a:rPr>
              <a:t>a</a:t>
            </a:r>
            <a:r>
              <a:rPr lang="it-IT" spc="-5" dirty="0">
                <a:latin typeface="Calibri"/>
                <a:cs typeface="Calibri"/>
              </a:rPr>
              <a:t>ss</a:t>
            </a:r>
            <a:r>
              <a:rPr lang="it-IT" dirty="0">
                <a:latin typeface="Calibri"/>
                <a:cs typeface="Calibri"/>
              </a:rPr>
              <a:t>i</a:t>
            </a:r>
            <a:r>
              <a:rPr lang="it-IT" spc="-25" dirty="0">
                <a:latin typeface="Calibri"/>
                <a:cs typeface="Calibri"/>
              </a:rPr>
              <a:t>m</a:t>
            </a:r>
            <a:r>
              <a:rPr lang="it-IT" dirty="0">
                <a:latin typeface="Calibri"/>
                <a:cs typeface="Calibri"/>
              </a:rPr>
              <a:t>il</a:t>
            </a:r>
            <a:r>
              <a:rPr lang="it-IT" spc="-50" dirty="0">
                <a:latin typeface="Calibri"/>
                <a:cs typeface="Calibri"/>
              </a:rPr>
              <a:t>av</a:t>
            </a:r>
            <a:r>
              <a:rPr lang="it-IT" spc="-15" dirty="0">
                <a:latin typeface="Calibri"/>
                <a:cs typeface="Calibri"/>
              </a:rPr>
              <a:t>a</a:t>
            </a:r>
            <a:r>
              <a:rPr lang="it-IT" spc="-80" dirty="0">
                <a:latin typeface="Times New Roman"/>
                <a:cs typeface="Times New Roman"/>
              </a:rPr>
              <a:t> </a:t>
            </a:r>
            <a:r>
              <a:rPr lang="it-IT" dirty="0">
                <a:latin typeface="Calibri"/>
                <a:cs typeface="Calibri"/>
              </a:rPr>
              <a:t>l</a:t>
            </a:r>
            <a:r>
              <a:rPr lang="it-IT" spc="-15" dirty="0">
                <a:latin typeface="Calibri"/>
                <a:cs typeface="Calibri"/>
              </a:rPr>
              <a:t>e</a:t>
            </a:r>
            <a:r>
              <a:rPr lang="it-IT" spc="-50" dirty="0">
                <a:latin typeface="Times New Roman"/>
                <a:cs typeface="Times New Roman"/>
              </a:rPr>
              <a:t> </a:t>
            </a:r>
            <a:r>
              <a:rPr lang="it-IT" spc="-25" dirty="0">
                <a:latin typeface="Calibri"/>
                <a:cs typeface="Calibri"/>
              </a:rPr>
              <a:t>S</a:t>
            </a:r>
            <a:r>
              <a:rPr lang="it-IT" spc="-20" dirty="0">
                <a:latin typeface="Calibri"/>
                <a:cs typeface="Calibri"/>
              </a:rPr>
              <a:t>T</a:t>
            </a:r>
            <a:r>
              <a:rPr lang="it-IT" spc="-15" dirty="0">
                <a:latin typeface="Calibri"/>
                <a:cs typeface="Calibri"/>
              </a:rPr>
              <a:t>P</a:t>
            </a:r>
            <a:r>
              <a:rPr lang="it-IT" spc="-30" dirty="0">
                <a:latin typeface="Times New Roman"/>
                <a:cs typeface="Times New Roman"/>
              </a:rPr>
              <a:t> </a:t>
            </a:r>
            <a:r>
              <a:rPr lang="it-IT" spc="-15" dirty="0">
                <a:latin typeface="Calibri"/>
                <a:cs typeface="Calibri"/>
              </a:rPr>
              <a:t>a</a:t>
            </a:r>
            <a:r>
              <a:rPr lang="it-IT" dirty="0">
                <a:latin typeface="Calibri"/>
                <a:cs typeface="Calibri"/>
              </a:rPr>
              <a:t>ll</a:t>
            </a:r>
            <a:r>
              <a:rPr lang="it-IT" spc="-15" dirty="0">
                <a:latin typeface="Calibri"/>
                <a:cs typeface="Calibri"/>
              </a:rPr>
              <a:t>e</a:t>
            </a:r>
            <a:r>
              <a:rPr lang="it-IT" spc="-10" dirty="0">
                <a:latin typeface="Times New Roman"/>
                <a:cs typeface="Times New Roman"/>
              </a:rPr>
              <a:t> </a:t>
            </a:r>
            <a:r>
              <a:rPr lang="it-IT" spc="-15" dirty="0">
                <a:latin typeface="Calibri"/>
                <a:cs typeface="Calibri"/>
              </a:rPr>
              <a:t>a</a:t>
            </a:r>
            <a:r>
              <a:rPr lang="it-IT" spc="-5" dirty="0">
                <a:latin typeface="Calibri"/>
                <a:cs typeface="Calibri"/>
              </a:rPr>
              <a:t>sso</a:t>
            </a:r>
            <a:r>
              <a:rPr lang="it-IT" spc="-15" dirty="0">
                <a:latin typeface="Calibri"/>
                <a:cs typeface="Calibri"/>
              </a:rPr>
              <a:t>c</a:t>
            </a:r>
            <a:r>
              <a:rPr lang="it-IT" dirty="0">
                <a:latin typeface="Calibri"/>
                <a:cs typeface="Calibri"/>
              </a:rPr>
              <a:t>i</a:t>
            </a:r>
            <a:r>
              <a:rPr lang="it-IT" spc="-15" dirty="0">
                <a:latin typeface="Calibri"/>
                <a:cs typeface="Calibri"/>
              </a:rPr>
              <a:t>az</a:t>
            </a:r>
            <a:r>
              <a:rPr lang="it-IT" dirty="0">
                <a:latin typeface="Calibri"/>
                <a:cs typeface="Calibri"/>
              </a:rPr>
              <a:t>i</a:t>
            </a:r>
            <a:r>
              <a:rPr lang="it-IT" spc="-10" dirty="0">
                <a:latin typeface="Calibri"/>
                <a:cs typeface="Calibri"/>
              </a:rPr>
              <a:t>o</a:t>
            </a:r>
            <a:r>
              <a:rPr lang="it-IT" spc="-20" dirty="0">
                <a:latin typeface="Calibri"/>
                <a:cs typeface="Calibri"/>
              </a:rPr>
              <a:t>n</a:t>
            </a:r>
            <a:r>
              <a:rPr lang="it-IT" dirty="0">
                <a:latin typeface="Calibri"/>
                <a:cs typeface="Calibri"/>
              </a:rPr>
              <a:t>i</a:t>
            </a:r>
            <a:r>
              <a:rPr lang="it-IT" spc="-70" dirty="0">
                <a:latin typeface="Times New Roman"/>
                <a:cs typeface="Times New Roman"/>
              </a:rPr>
              <a:t> </a:t>
            </a:r>
            <a:r>
              <a:rPr lang="it-IT" spc="-20" dirty="0" smtClean="0">
                <a:latin typeface="Calibri"/>
                <a:cs typeface="Calibri"/>
              </a:rPr>
              <a:t>p</a:t>
            </a:r>
            <a:r>
              <a:rPr lang="it-IT" spc="-45" dirty="0" smtClean="0">
                <a:latin typeface="Calibri"/>
                <a:cs typeface="Calibri"/>
              </a:rPr>
              <a:t>r</a:t>
            </a:r>
            <a:r>
              <a:rPr lang="it-IT" spc="-10" dirty="0" smtClean="0">
                <a:latin typeface="Calibri"/>
                <a:cs typeface="Calibri"/>
              </a:rPr>
              <a:t>o</a:t>
            </a:r>
            <a:r>
              <a:rPr lang="it-IT" spc="-70" dirty="0" smtClean="0">
                <a:latin typeface="Calibri"/>
                <a:cs typeface="Calibri"/>
              </a:rPr>
              <a:t>f</a:t>
            </a:r>
            <a:r>
              <a:rPr lang="it-IT" spc="-20" dirty="0" smtClean="0">
                <a:latin typeface="Calibri"/>
                <a:cs typeface="Calibri"/>
              </a:rPr>
              <a:t>e</a:t>
            </a:r>
            <a:r>
              <a:rPr lang="it-IT" spc="-5" dirty="0" smtClean="0">
                <a:latin typeface="Calibri"/>
                <a:cs typeface="Calibri"/>
              </a:rPr>
              <a:t>ss</a:t>
            </a:r>
            <a:r>
              <a:rPr lang="it-IT" dirty="0" smtClean="0">
                <a:latin typeface="Calibri"/>
                <a:cs typeface="Calibri"/>
              </a:rPr>
              <a:t>i</a:t>
            </a:r>
            <a:r>
              <a:rPr lang="it-IT" spc="-10" dirty="0" smtClean="0">
                <a:latin typeface="Calibri"/>
                <a:cs typeface="Calibri"/>
              </a:rPr>
              <a:t>o</a:t>
            </a:r>
            <a:r>
              <a:rPr lang="it-IT" spc="-20" dirty="0" smtClean="0">
                <a:latin typeface="Calibri"/>
                <a:cs typeface="Calibri"/>
              </a:rPr>
              <a:t>n</a:t>
            </a:r>
            <a:r>
              <a:rPr lang="it-IT" spc="-15" dirty="0" smtClean="0">
                <a:latin typeface="Calibri"/>
                <a:cs typeface="Calibri"/>
              </a:rPr>
              <a:t>a</a:t>
            </a:r>
            <a:r>
              <a:rPr lang="it-IT" dirty="0" smtClean="0">
                <a:latin typeface="Calibri"/>
                <a:cs typeface="Calibri"/>
              </a:rPr>
              <a:t>li</a:t>
            </a:r>
            <a:endParaRPr lang="it-IT" sz="1600" spc="-5" dirty="0" smtClean="0">
              <a:latin typeface="Calibri"/>
              <a:cs typeface="Calibri"/>
            </a:endParaRPr>
          </a:p>
        </p:txBody>
      </p:sp>
    </p:spTree>
    <p:extLst>
      <p:ext uri="{BB962C8B-B14F-4D97-AF65-F5344CB8AC3E}">
        <p14:creationId xmlns:p14="http://schemas.microsoft.com/office/powerpoint/2010/main" val="66409294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0700" y="-956929"/>
            <a:ext cx="5486400" cy="1913857"/>
          </a:xfrm>
          <a:prstGeom prst="rect">
            <a:avLst/>
          </a:prstGeom>
        </p:spPr>
        <p:txBody>
          <a:bodyPr vert="horz" wrap="square" lIns="0" tIns="157988" rIns="0" bIns="0" rtlCol="0">
            <a:spAutoFit/>
          </a:bodyPr>
          <a:lstStyle/>
          <a:p>
            <a:pPr>
              <a:lnSpc>
                <a:spcPct val="100000"/>
              </a:lnSpc>
            </a:pPr>
            <a:r>
              <a:rPr lang="it-IT" spc="-15" dirty="0" smtClean="0"/>
              <a:t/>
            </a:r>
            <a:br>
              <a:rPr lang="it-IT" spc="-15" dirty="0" smtClean="0"/>
            </a:br>
            <a:endParaRPr dirty="0"/>
          </a:p>
        </p:txBody>
      </p:sp>
      <p:sp>
        <p:nvSpPr>
          <p:cNvPr id="3" name="object 3"/>
          <p:cNvSpPr txBox="1"/>
          <p:nvPr/>
        </p:nvSpPr>
        <p:spPr>
          <a:xfrm>
            <a:off x="1384300" y="1568450"/>
            <a:ext cx="7525117" cy="2154436"/>
          </a:xfrm>
          <a:prstGeom prst="rect">
            <a:avLst/>
          </a:prstGeom>
        </p:spPr>
        <p:txBody>
          <a:bodyPr vert="horz" wrap="square" lIns="0" tIns="0" rIns="0" bIns="0" rtlCol="0">
            <a:spAutoFit/>
          </a:bodyPr>
          <a:lstStyle/>
          <a:p>
            <a:pPr marL="12700">
              <a:lnSpc>
                <a:spcPct val="100000"/>
              </a:lnSpc>
            </a:pPr>
            <a:r>
              <a:rPr sz="2200" spc="-10" dirty="0" smtClean="0">
                <a:latin typeface="Calibri"/>
                <a:cs typeface="Calibri"/>
              </a:rPr>
              <a:t>.</a:t>
            </a:r>
            <a:endParaRPr lang="it-IT" sz="2200" spc="-10" dirty="0" smtClean="0">
              <a:latin typeface="Calibri"/>
              <a:cs typeface="Calibri"/>
            </a:endParaRPr>
          </a:p>
          <a:p>
            <a:pPr marL="12700" marR="5080">
              <a:lnSpc>
                <a:spcPct val="100000"/>
              </a:lnSpc>
            </a:pPr>
            <a:endParaRPr lang="it-IT" sz="2200" spc="-10" dirty="0" smtClean="0">
              <a:latin typeface="Calibri"/>
              <a:cs typeface="Calibri"/>
            </a:endParaRPr>
          </a:p>
          <a:p>
            <a:pPr marL="12700" marR="5080" algn="just">
              <a:lnSpc>
                <a:spcPct val="100000"/>
              </a:lnSpc>
            </a:pPr>
            <a:r>
              <a:rPr lang="it-IT" sz="2400" b="1" u="sng" spc="-10" dirty="0" smtClean="0">
                <a:solidFill>
                  <a:schemeClr val="tx2"/>
                </a:solidFill>
                <a:latin typeface="Calibri"/>
                <a:cs typeface="Calibri"/>
              </a:rPr>
              <a:t>PERTANTO , ALLA LUCE DELLE NORME ATTUALI, IL REDDITO PRODOTTO DA UNA STP E’ REDDITO </a:t>
            </a:r>
            <a:r>
              <a:rPr lang="it-IT" sz="2400" b="1" u="sng" spc="-10" dirty="0" err="1" smtClean="0">
                <a:solidFill>
                  <a:schemeClr val="tx2"/>
                </a:solidFill>
                <a:latin typeface="Calibri"/>
                <a:cs typeface="Calibri"/>
              </a:rPr>
              <a:t>DI</a:t>
            </a:r>
            <a:r>
              <a:rPr lang="it-IT" sz="2400" b="1" u="sng" spc="-10" dirty="0" smtClean="0">
                <a:solidFill>
                  <a:schemeClr val="tx2"/>
                </a:solidFill>
                <a:latin typeface="Calibri"/>
                <a:cs typeface="Calibri"/>
              </a:rPr>
              <a:t> IMPRESA  (E CONSEGUENTEMENTE SEGUE IL CRITERIO </a:t>
            </a:r>
            <a:r>
              <a:rPr lang="it-IT" sz="2400" b="1" u="sng" spc="-10" dirty="0" err="1" smtClean="0">
                <a:solidFill>
                  <a:schemeClr val="tx2"/>
                </a:solidFill>
                <a:latin typeface="Calibri"/>
                <a:cs typeface="Calibri"/>
              </a:rPr>
              <a:t>DI</a:t>
            </a:r>
            <a:r>
              <a:rPr lang="it-IT" sz="2400" b="1" u="sng" spc="-10" dirty="0" smtClean="0">
                <a:solidFill>
                  <a:schemeClr val="tx2"/>
                </a:solidFill>
                <a:latin typeface="Calibri"/>
                <a:cs typeface="Calibri"/>
              </a:rPr>
              <a:t> COMPETENZA )</a:t>
            </a:r>
            <a:endParaRPr sz="2200" dirty="0">
              <a:latin typeface="Calibri"/>
              <a:cs typeface="Calibri"/>
            </a:endParaRPr>
          </a:p>
        </p:txBody>
      </p:sp>
    </p:spTree>
    <p:extLst>
      <p:ext uri="{BB962C8B-B14F-4D97-AF65-F5344CB8AC3E}">
        <p14:creationId xmlns:p14="http://schemas.microsoft.com/office/powerpoint/2010/main" val="371304410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1035050"/>
            <a:ext cx="9624060" cy="695368"/>
          </a:xfrm>
        </p:spPr>
        <p:txBody>
          <a:bodyPr>
            <a:normAutofit/>
          </a:bodyPr>
          <a:lstStyle/>
          <a:p>
            <a:r>
              <a:rPr lang="it-IT" sz="3200" b="1" dirty="0" smtClean="0"/>
              <a:t>Fiscalità: Associazione Professionale ed Stp a confronto</a:t>
            </a:r>
            <a:endParaRPr lang="it-IT" sz="3200" b="1" dirty="0"/>
          </a:p>
        </p:txBody>
      </p:sp>
      <p:graphicFrame>
        <p:nvGraphicFramePr>
          <p:cNvPr id="4" name="Segnaposto contenuto 3"/>
          <p:cNvGraphicFramePr>
            <a:graphicFrameLocks noGrp="1"/>
          </p:cNvGraphicFramePr>
          <p:nvPr>
            <p:ph idx="1"/>
          </p:nvPr>
        </p:nvGraphicFramePr>
        <p:xfrm>
          <a:off x="534988" y="2132013"/>
          <a:ext cx="9623424" cy="3708400"/>
        </p:xfrm>
        <a:graphic>
          <a:graphicData uri="http://schemas.openxmlformats.org/drawingml/2006/table">
            <a:tbl>
              <a:tblPr firstRow="1" bandRow="1">
                <a:tableStyleId>{5C22544A-7EE6-4342-B048-85BDC9FD1C3A}</a:tableStyleId>
              </a:tblPr>
              <a:tblGrid>
                <a:gridCol w="3207808"/>
                <a:gridCol w="3207808"/>
                <a:gridCol w="3207808"/>
              </a:tblGrid>
              <a:tr h="370840">
                <a:tc>
                  <a:txBody>
                    <a:bodyPr/>
                    <a:lstStyle/>
                    <a:p>
                      <a:endParaRPr lang="it-IT" dirty="0"/>
                    </a:p>
                  </a:txBody>
                  <a:tcPr/>
                </a:tc>
                <a:tc>
                  <a:txBody>
                    <a:bodyPr/>
                    <a:lstStyle/>
                    <a:p>
                      <a:r>
                        <a:rPr lang="it-IT" dirty="0" smtClean="0"/>
                        <a:t>Associazione Professionale</a:t>
                      </a:r>
                      <a:endParaRPr lang="it-IT" dirty="0"/>
                    </a:p>
                  </a:txBody>
                  <a:tcPr/>
                </a:tc>
                <a:tc>
                  <a:txBody>
                    <a:bodyPr/>
                    <a:lstStyle/>
                    <a:p>
                      <a:pPr algn="ctr"/>
                      <a:r>
                        <a:rPr lang="it-IT" dirty="0" smtClean="0"/>
                        <a:t>STP - </a:t>
                      </a:r>
                      <a:endParaRPr lang="it-IT" dirty="0"/>
                    </a:p>
                  </a:txBody>
                  <a:tcPr/>
                </a:tc>
              </a:tr>
              <a:tr h="370840">
                <a:tc>
                  <a:txBody>
                    <a:bodyPr/>
                    <a:lstStyle/>
                    <a:p>
                      <a:r>
                        <a:rPr lang="it-IT" dirty="0" smtClean="0"/>
                        <a:t>Reddito</a:t>
                      </a:r>
                      <a:endParaRPr lang="it-IT" dirty="0"/>
                    </a:p>
                  </a:txBody>
                  <a:tcPr/>
                </a:tc>
                <a:tc>
                  <a:txBody>
                    <a:bodyPr/>
                    <a:lstStyle/>
                    <a:p>
                      <a:pPr algn="just"/>
                      <a:r>
                        <a:rPr lang="it-IT" dirty="0" smtClean="0"/>
                        <a:t>AUTONOMO</a:t>
                      </a:r>
                      <a:endParaRPr lang="it-IT" dirty="0"/>
                    </a:p>
                  </a:txBody>
                  <a:tcPr/>
                </a:tc>
                <a:tc>
                  <a:txBody>
                    <a:bodyPr/>
                    <a:lstStyle/>
                    <a:p>
                      <a:pPr algn="just"/>
                      <a:r>
                        <a:rPr lang="it-IT" dirty="0" smtClean="0"/>
                        <a:t>IMPRESA</a:t>
                      </a:r>
                      <a:endParaRPr lang="it-IT" dirty="0"/>
                    </a:p>
                  </a:txBody>
                  <a:tcPr/>
                </a:tc>
              </a:tr>
              <a:tr h="370840">
                <a:tc>
                  <a:txBody>
                    <a:bodyPr/>
                    <a:lstStyle/>
                    <a:p>
                      <a:r>
                        <a:rPr lang="it-IT" dirty="0" smtClean="0"/>
                        <a:t>Criterio</a:t>
                      </a:r>
                      <a:r>
                        <a:rPr lang="it-IT" baseline="0" dirty="0" smtClean="0"/>
                        <a:t> di determinazione</a:t>
                      </a:r>
                      <a:endParaRPr lang="it-IT" dirty="0"/>
                    </a:p>
                  </a:txBody>
                  <a:tcPr/>
                </a:tc>
                <a:tc>
                  <a:txBody>
                    <a:bodyPr/>
                    <a:lstStyle/>
                    <a:p>
                      <a:pPr algn="just"/>
                      <a:r>
                        <a:rPr lang="it-IT" dirty="0" smtClean="0"/>
                        <a:t>CASSA</a:t>
                      </a:r>
                      <a:endParaRPr lang="it-IT" dirty="0"/>
                    </a:p>
                  </a:txBody>
                  <a:tcPr/>
                </a:tc>
                <a:tc>
                  <a:txBody>
                    <a:bodyPr/>
                    <a:lstStyle/>
                    <a:p>
                      <a:pPr algn="just"/>
                      <a:r>
                        <a:rPr lang="it-IT" dirty="0" smtClean="0"/>
                        <a:t>COMPETENZA</a:t>
                      </a:r>
                      <a:endParaRPr lang="it-IT" dirty="0"/>
                    </a:p>
                  </a:txBody>
                  <a:tcPr/>
                </a:tc>
              </a:tr>
              <a:tr h="370840">
                <a:tc>
                  <a:txBody>
                    <a:bodyPr/>
                    <a:lstStyle/>
                    <a:p>
                      <a:r>
                        <a:rPr lang="it-IT" dirty="0" smtClean="0"/>
                        <a:t>Momento</a:t>
                      </a:r>
                      <a:r>
                        <a:rPr lang="it-IT" baseline="0" dirty="0" smtClean="0"/>
                        <a:t> Impositivo Compensi </a:t>
                      </a:r>
                      <a:endParaRPr lang="it-IT" dirty="0"/>
                    </a:p>
                  </a:txBody>
                  <a:tcPr/>
                </a:tc>
                <a:tc>
                  <a:txBody>
                    <a:bodyPr/>
                    <a:lstStyle/>
                    <a:p>
                      <a:pPr algn="just"/>
                      <a:r>
                        <a:rPr lang="it-IT" dirty="0" smtClean="0"/>
                        <a:t>DATA </a:t>
                      </a:r>
                      <a:r>
                        <a:rPr lang="it-IT" dirty="0" err="1" smtClean="0"/>
                        <a:t>DI</a:t>
                      </a:r>
                      <a:r>
                        <a:rPr lang="it-IT" dirty="0" smtClean="0"/>
                        <a:t> INCASSO</a:t>
                      </a:r>
                      <a:endParaRPr lang="it-IT" dirty="0"/>
                    </a:p>
                  </a:txBody>
                  <a:tcPr/>
                </a:tc>
                <a:tc>
                  <a:txBody>
                    <a:bodyPr/>
                    <a:lstStyle/>
                    <a:p>
                      <a:pPr algn="just"/>
                      <a:r>
                        <a:rPr lang="it-IT" dirty="0" smtClean="0"/>
                        <a:t>ULTIMAZIONE</a:t>
                      </a:r>
                      <a:r>
                        <a:rPr lang="it-IT" baseline="0" dirty="0" smtClean="0"/>
                        <a:t> DELLA PRESTAZIONE</a:t>
                      </a:r>
                      <a:endParaRPr lang="it-IT" dirty="0"/>
                    </a:p>
                  </a:txBody>
                  <a:tcPr/>
                </a:tc>
              </a:tr>
              <a:tr h="370840">
                <a:tc>
                  <a:txBody>
                    <a:bodyPr/>
                    <a:lstStyle/>
                    <a:p>
                      <a:r>
                        <a:rPr lang="it-IT" dirty="0" smtClean="0"/>
                        <a:t>Momento</a:t>
                      </a:r>
                      <a:r>
                        <a:rPr lang="it-IT" baseline="0" dirty="0" smtClean="0"/>
                        <a:t> Deduzione Costi</a:t>
                      </a:r>
                      <a:endParaRPr lang="it-IT" dirty="0"/>
                    </a:p>
                  </a:txBody>
                  <a:tcPr/>
                </a:tc>
                <a:tc>
                  <a:txBody>
                    <a:bodyPr/>
                    <a:lstStyle/>
                    <a:p>
                      <a:pPr algn="just"/>
                      <a:r>
                        <a:rPr lang="it-IT" dirty="0" smtClean="0"/>
                        <a:t>DATA </a:t>
                      </a:r>
                      <a:r>
                        <a:rPr lang="it-IT" dirty="0" err="1" smtClean="0"/>
                        <a:t>DI</a:t>
                      </a:r>
                      <a:r>
                        <a:rPr lang="it-IT" dirty="0" smtClean="0"/>
                        <a:t> PAGAMENTO</a:t>
                      </a:r>
                      <a:endParaRPr lang="it-IT" dirty="0"/>
                    </a:p>
                  </a:txBody>
                  <a:tcPr/>
                </a:tc>
                <a:tc>
                  <a:txBody>
                    <a:bodyPr/>
                    <a:lstStyle/>
                    <a:p>
                      <a:pPr algn="just"/>
                      <a:r>
                        <a:rPr lang="it-IT" dirty="0" smtClean="0"/>
                        <a:t>CORRELAZIONE</a:t>
                      </a:r>
                      <a:r>
                        <a:rPr lang="it-IT" baseline="0" dirty="0" smtClean="0"/>
                        <a:t> ECONOMICA CON RICAVI </a:t>
                      </a:r>
                      <a:r>
                        <a:rPr lang="it-IT" baseline="0" dirty="0" err="1" smtClean="0"/>
                        <a:t>DI</a:t>
                      </a:r>
                      <a:r>
                        <a:rPr lang="it-IT" baseline="0" dirty="0" smtClean="0"/>
                        <a:t> ESERCIZIO</a:t>
                      </a:r>
                      <a:endParaRPr lang="it-IT" dirty="0"/>
                    </a:p>
                  </a:txBody>
                  <a:tcPr/>
                </a:tc>
              </a:tr>
              <a:tr h="370840">
                <a:tc>
                  <a:txBody>
                    <a:bodyPr/>
                    <a:lstStyle/>
                    <a:p>
                      <a:r>
                        <a:rPr lang="it-IT" dirty="0" smtClean="0"/>
                        <a:t>Applicazione Ritenuta di acconto</a:t>
                      </a:r>
                      <a:r>
                        <a:rPr lang="it-IT" baseline="0" dirty="0" smtClean="0"/>
                        <a:t> </a:t>
                      </a:r>
                      <a:endParaRPr lang="it-IT" dirty="0"/>
                    </a:p>
                  </a:txBody>
                  <a:tcPr/>
                </a:tc>
                <a:tc>
                  <a:txBody>
                    <a:bodyPr/>
                    <a:lstStyle/>
                    <a:p>
                      <a:pPr algn="just"/>
                      <a:r>
                        <a:rPr lang="it-IT" sz="2000" dirty="0" smtClean="0"/>
                        <a:t>20% </a:t>
                      </a:r>
                      <a:r>
                        <a:rPr lang="it-IT" dirty="0" smtClean="0"/>
                        <a:t> SULL’IMPONIBILE DELLE  NOTULE EMESSE</a:t>
                      </a:r>
                      <a:endParaRPr lang="it-IT" dirty="0"/>
                    </a:p>
                  </a:txBody>
                  <a:tcPr/>
                </a:tc>
                <a:tc>
                  <a:txBody>
                    <a:bodyPr/>
                    <a:lstStyle/>
                    <a:p>
                      <a:pPr algn="just"/>
                      <a:r>
                        <a:rPr lang="it-IT" dirty="0" smtClean="0"/>
                        <a:t>NESSUNA RITENUTA </a:t>
                      </a:r>
                      <a:r>
                        <a:rPr lang="it-IT" dirty="0" err="1" smtClean="0"/>
                        <a:t>DI</a:t>
                      </a:r>
                      <a:r>
                        <a:rPr lang="it-IT" dirty="0" smtClean="0"/>
                        <a:t> ACCONTO </a:t>
                      </a:r>
                      <a:endParaRPr lang="it-IT" dirty="0"/>
                    </a:p>
                  </a:txBody>
                  <a:tcPr/>
                </a:tc>
              </a:tr>
              <a:tr h="370840">
                <a:tc>
                  <a:txBody>
                    <a:bodyPr/>
                    <a:lstStyle/>
                    <a:p>
                      <a:endParaRPr lang="it-IT"/>
                    </a:p>
                  </a:txBody>
                  <a:tcPr/>
                </a:tc>
                <a:tc>
                  <a:txBody>
                    <a:bodyPr/>
                    <a:lstStyle/>
                    <a:p>
                      <a:endParaRPr lang="it-IT"/>
                    </a:p>
                  </a:txBody>
                  <a:tcPr/>
                </a:tc>
                <a:tc>
                  <a:txBody>
                    <a:bodyPr/>
                    <a:lstStyle/>
                    <a:p>
                      <a:endParaRPr lang="it-IT"/>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624060" cy="792649"/>
          </a:xfrm>
        </p:spPr>
        <p:txBody>
          <a:bodyPr>
            <a:normAutofit fontScale="90000"/>
          </a:bodyPr>
          <a:lstStyle/>
          <a:p>
            <a:r>
              <a:rPr lang="it-IT" sz="3200" b="1" dirty="0" smtClean="0"/>
              <a:t>IMPOSTE DIRETTE SUL REDDITO: Associazione Professionale</a:t>
            </a:r>
            <a:endParaRPr lang="it-IT" sz="32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78290464"/>
              </p:ext>
            </p:extLst>
          </p:nvPr>
        </p:nvGraphicFramePr>
        <p:xfrm>
          <a:off x="3746500" y="1644650"/>
          <a:ext cx="6324600"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469900" y="1797050"/>
            <a:ext cx="3733800" cy="369332"/>
          </a:xfrm>
          <a:prstGeom prst="rect">
            <a:avLst/>
          </a:prstGeom>
          <a:noFill/>
        </p:spPr>
        <p:txBody>
          <a:bodyPr wrap="square" rtlCol="0">
            <a:spAutoFit/>
          </a:bodyPr>
          <a:lstStyle/>
          <a:p>
            <a:endParaRPr lang="it-IT" dirty="0"/>
          </a:p>
        </p:txBody>
      </p:sp>
      <p:sp>
        <p:nvSpPr>
          <p:cNvPr id="6" name="CasellaDiTesto 5"/>
          <p:cNvSpPr txBox="1"/>
          <p:nvPr/>
        </p:nvSpPr>
        <p:spPr>
          <a:xfrm>
            <a:off x="546100" y="2406650"/>
            <a:ext cx="3429000" cy="1200329"/>
          </a:xfrm>
          <a:prstGeom prst="rect">
            <a:avLst/>
          </a:prstGeom>
          <a:noFill/>
        </p:spPr>
        <p:txBody>
          <a:bodyPr wrap="square" rtlCol="0">
            <a:spAutoFit/>
          </a:bodyPr>
          <a:lstStyle/>
          <a:p>
            <a:pPr>
              <a:buFont typeface="Wingdings" pitchFamily="2" charset="2"/>
              <a:buChar char="ü"/>
            </a:pPr>
            <a:r>
              <a:rPr lang="it-IT" dirty="0" smtClean="0">
                <a:latin typeface="+mj-lt"/>
              </a:rPr>
              <a:t> </a:t>
            </a:r>
            <a:r>
              <a:rPr lang="it-IT" u="sng" dirty="0" smtClean="0">
                <a:latin typeface="+mj-lt"/>
              </a:rPr>
              <a:t>I prelevamenti effettuati dagli associati durante l’anno non hanno alcuna conseguenza reddituale per il singolo associato  </a:t>
            </a:r>
            <a:endParaRPr lang="it-IT" u="sng" dirty="0">
              <a:latin typeface="+mj-lt"/>
            </a:endParaRPr>
          </a:p>
        </p:txBody>
      </p:sp>
      <p:sp>
        <p:nvSpPr>
          <p:cNvPr id="8" name="CasellaDiTesto 7"/>
          <p:cNvSpPr txBox="1"/>
          <p:nvPr/>
        </p:nvSpPr>
        <p:spPr>
          <a:xfrm>
            <a:off x="546100" y="4083050"/>
            <a:ext cx="3200400" cy="1754326"/>
          </a:xfrm>
          <a:prstGeom prst="rect">
            <a:avLst/>
          </a:prstGeom>
          <a:noFill/>
        </p:spPr>
        <p:txBody>
          <a:bodyPr wrap="square" rtlCol="0">
            <a:spAutoFit/>
          </a:bodyPr>
          <a:lstStyle/>
          <a:p>
            <a:pPr algn="just">
              <a:buFont typeface="Wingdings" pitchFamily="2" charset="2"/>
              <a:buChar char="ü"/>
            </a:pPr>
            <a:r>
              <a:rPr lang="it-IT" u="sng" dirty="0" smtClean="0">
                <a:latin typeface="+mj-lt"/>
              </a:rPr>
              <a:t>L’eventuale eccedenza delle ritenute di acconto di ciascun associato può essere riattribuita all’Associazione  al fine di evitare crediti di imposta difficilmente compensabili</a:t>
            </a:r>
            <a:endParaRPr lang="it-IT" u="sng" dirty="0">
              <a:latin typeface="+mj-lt"/>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624060" cy="792649"/>
          </a:xfrm>
        </p:spPr>
        <p:txBody>
          <a:bodyPr>
            <a:normAutofit fontScale="90000"/>
          </a:bodyPr>
          <a:lstStyle/>
          <a:p>
            <a:r>
              <a:rPr lang="it-IT" sz="3200" b="1" dirty="0" smtClean="0"/>
              <a:t>IMPOSTE DIRETTE SUL REDDITO:  STP Società di Persone  - </a:t>
            </a:r>
            <a:endParaRPr lang="it-IT" sz="3200" b="1" dirty="0"/>
          </a:p>
        </p:txBody>
      </p:sp>
      <p:graphicFrame>
        <p:nvGraphicFramePr>
          <p:cNvPr id="4" name="Segnaposto contenuto 3"/>
          <p:cNvGraphicFramePr>
            <a:graphicFrameLocks noGrp="1"/>
          </p:cNvGraphicFramePr>
          <p:nvPr>
            <p:ph idx="1"/>
          </p:nvPr>
        </p:nvGraphicFramePr>
        <p:xfrm>
          <a:off x="3746500" y="1644650"/>
          <a:ext cx="6324600"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469900" y="1797050"/>
            <a:ext cx="3733800" cy="369332"/>
          </a:xfrm>
          <a:prstGeom prst="rect">
            <a:avLst/>
          </a:prstGeom>
          <a:noFill/>
        </p:spPr>
        <p:txBody>
          <a:bodyPr wrap="square" rtlCol="0">
            <a:spAutoFit/>
          </a:bodyPr>
          <a:lstStyle/>
          <a:p>
            <a:endParaRPr lang="it-IT" dirty="0"/>
          </a:p>
        </p:txBody>
      </p:sp>
      <p:sp>
        <p:nvSpPr>
          <p:cNvPr id="6" name="CasellaDiTesto 5"/>
          <p:cNvSpPr txBox="1"/>
          <p:nvPr/>
        </p:nvSpPr>
        <p:spPr>
          <a:xfrm>
            <a:off x="546100" y="2406650"/>
            <a:ext cx="3429000" cy="1200329"/>
          </a:xfrm>
          <a:prstGeom prst="rect">
            <a:avLst/>
          </a:prstGeom>
          <a:noFill/>
        </p:spPr>
        <p:txBody>
          <a:bodyPr wrap="square" rtlCol="0">
            <a:spAutoFit/>
          </a:bodyPr>
          <a:lstStyle/>
          <a:p>
            <a:pPr>
              <a:buFont typeface="Wingdings" pitchFamily="2" charset="2"/>
              <a:buChar char="ü"/>
            </a:pPr>
            <a:r>
              <a:rPr lang="it-IT" dirty="0" smtClean="0">
                <a:latin typeface="+mj-lt"/>
              </a:rPr>
              <a:t> </a:t>
            </a:r>
            <a:r>
              <a:rPr lang="it-IT" u="sng" dirty="0" smtClean="0">
                <a:latin typeface="+mj-lt"/>
              </a:rPr>
              <a:t>I prelevamenti effettuati dai soci durante l’anno non hanno alcuna conseguenza reddituale per il singolo socio </a:t>
            </a:r>
            <a:endParaRPr lang="it-IT" u="sng" dirty="0">
              <a:latin typeface="+mj-lt"/>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4670" y="775801"/>
            <a:ext cx="9624060" cy="792649"/>
          </a:xfrm>
        </p:spPr>
        <p:txBody>
          <a:bodyPr>
            <a:normAutofit/>
          </a:bodyPr>
          <a:lstStyle/>
          <a:p>
            <a:r>
              <a:rPr lang="it-IT" sz="3200" b="1" dirty="0" smtClean="0"/>
              <a:t>IMPOSTE DIRETTE SUL REDDITO:  STP Società di Capitali - </a:t>
            </a:r>
            <a:endParaRPr lang="it-IT" sz="3200" b="1" dirty="0"/>
          </a:p>
        </p:txBody>
      </p:sp>
      <p:graphicFrame>
        <p:nvGraphicFramePr>
          <p:cNvPr id="4" name="Segnaposto contenuto 3"/>
          <p:cNvGraphicFramePr>
            <a:graphicFrameLocks noGrp="1"/>
          </p:cNvGraphicFramePr>
          <p:nvPr>
            <p:ph idx="1"/>
          </p:nvPr>
        </p:nvGraphicFramePr>
        <p:xfrm>
          <a:off x="3746500" y="1730375"/>
          <a:ext cx="6324600" cy="5324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p:cNvSpPr txBox="1"/>
          <p:nvPr/>
        </p:nvSpPr>
        <p:spPr>
          <a:xfrm>
            <a:off x="469900" y="1797050"/>
            <a:ext cx="3733800" cy="369332"/>
          </a:xfrm>
          <a:prstGeom prst="rect">
            <a:avLst/>
          </a:prstGeom>
          <a:noFill/>
        </p:spPr>
        <p:txBody>
          <a:bodyPr wrap="square" rtlCol="0">
            <a:spAutoFit/>
          </a:bodyPr>
          <a:lstStyle/>
          <a:p>
            <a:endParaRPr lang="it-IT" dirty="0"/>
          </a:p>
        </p:txBody>
      </p:sp>
      <p:sp>
        <p:nvSpPr>
          <p:cNvPr id="6" name="CasellaDiTesto 5"/>
          <p:cNvSpPr txBox="1"/>
          <p:nvPr/>
        </p:nvSpPr>
        <p:spPr>
          <a:xfrm>
            <a:off x="546100" y="2406650"/>
            <a:ext cx="3429000" cy="923330"/>
          </a:xfrm>
          <a:prstGeom prst="rect">
            <a:avLst/>
          </a:prstGeom>
          <a:noFill/>
        </p:spPr>
        <p:txBody>
          <a:bodyPr wrap="square" rtlCol="0">
            <a:spAutoFit/>
          </a:bodyPr>
          <a:lstStyle/>
          <a:p>
            <a:pPr>
              <a:buFont typeface="Wingdings" pitchFamily="2" charset="2"/>
              <a:buChar char="ü"/>
            </a:pPr>
            <a:r>
              <a:rPr lang="it-IT" dirty="0" smtClean="0">
                <a:latin typeface="+mj-lt"/>
              </a:rPr>
              <a:t> </a:t>
            </a:r>
            <a:r>
              <a:rPr lang="it-IT" b="1" u="sng" dirty="0" smtClean="0">
                <a:latin typeface="+mj-lt"/>
              </a:rPr>
              <a:t>Resta salva la facoltà della STP di capitali di optare per il regime di  trasparenza</a:t>
            </a:r>
            <a:endParaRPr lang="it-IT" b="1" u="sng" dirty="0">
              <a:latin typeface="+mj-lt"/>
            </a:endParaRPr>
          </a:p>
        </p:txBody>
      </p:sp>
      <p:sp>
        <p:nvSpPr>
          <p:cNvPr id="7" name="CasellaDiTesto 6"/>
          <p:cNvSpPr txBox="1"/>
          <p:nvPr/>
        </p:nvSpPr>
        <p:spPr>
          <a:xfrm>
            <a:off x="622300" y="5425122"/>
            <a:ext cx="3200400" cy="1477328"/>
          </a:xfrm>
          <a:prstGeom prst="rect">
            <a:avLst/>
          </a:prstGeom>
          <a:noFill/>
        </p:spPr>
        <p:txBody>
          <a:bodyPr wrap="square" rtlCol="0">
            <a:spAutoFit/>
          </a:bodyPr>
          <a:lstStyle/>
          <a:p>
            <a:pPr>
              <a:buFont typeface="Wingdings" pitchFamily="2" charset="2"/>
              <a:buChar char="ü"/>
            </a:pPr>
            <a:r>
              <a:rPr lang="it-IT" dirty="0" smtClean="0">
                <a:latin typeface="+mj-lt"/>
              </a:rPr>
              <a:t> </a:t>
            </a:r>
            <a:r>
              <a:rPr lang="it-IT" b="1" u="sng" dirty="0" smtClean="0">
                <a:latin typeface="+mj-lt"/>
              </a:rPr>
              <a:t>La eventuale distribuzione di utili verrà tassata in  capo al singolo socio come reddito di capitale ( e non di partecipazione</a:t>
            </a:r>
            <a:r>
              <a:rPr lang="it-IT" dirty="0" smtClean="0">
                <a:latin typeface="+mj-lt"/>
              </a:rPr>
              <a:t>)</a:t>
            </a:r>
            <a:endParaRPr lang="it-IT" dirty="0">
              <a:latin typeface="+mj-lt"/>
            </a:endParaRPr>
          </a:p>
        </p:txBody>
      </p:sp>
      <p:sp>
        <p:nvSpPr>
          <p:cNvPr id="8" name="CasellaDiTesto 7"/>
          <p:cNvSpPr txBox="1"/>
          <p:nvPr/>
        </p:nvSpPr>
        <p:spPr>
          <a:xfrm>
            <a:off x="622300" y="3625850"/>
            <a:ext cx="3352800" cy="1477328"/>
          </a:xfrm>
          <a:prstGeom prst="rect">
            <a:avLst/>
          </a:prstGeom>
          <a:noFill/>
        </p:spPr>
        <p:txBody>
          <a:bodyPr wrap="square" rtlCol="0">
            <a:spAutoFit/>
          </a:bodyPr>
          <a:lstStyle/>
          <a:p>
            <a:pPr>
              <a:buFont typeface="Wingdings" pitchFamily="2" charset="2"/>
              <a:buChar char="ü"/>
            </a:pPr>
            <a:r>
              <a:rPr lang="it-IT" b="1" u="sng" dirty="0" smtClean="0">
                <a:latin typeface="+mj-lt"/>
              </a:rPr>
              <a:t>Il reddito della società è al netto di eventuali compensi ai soci per l’opera professionale prestata o per compensi di amministrazione </a:t>
            </a:r>
            <a:endParaRPr lang="it-IT" b="1" u="sng" dirty="0">
              <a:latin typeface="+mj-l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730250"/>
            <a:ext cx="8839200" cy="4572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517997090"/>
              </p:ext>
            </p:extLst>
          </p:nvPr>
        </p:nvGraphicFramePr>
        <p:xfrm>
          <a:off x="850900" y="1386840"/>
          <a:ext cx="8839200" cy="5699760"/>
        </p:xfrm>
        <a:graphic>
          <a:graphicData uri="http://schemas.openxmlformats.org/drawingml/2006/table">
            <a:tbl>
              <a:tblPr firstRow="1" bandRow="1">
                <a:tableStyleId>{5C22544A-7EE6-4342-B048-85BDC9FD1C3A}</a:tableStyleId>
              </a:tblPr>
              <a:tblGrid>
                <a:gridCol w="2971800"/>
                <a:gridCol w="2921000"/>
                <a:gridCol w="2946400"/>
              </a:tblGrid>
              <a:tr h="589703">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2589530">
                <a:tc>
                  <a:txBody>
                    <a:bodyPr/>
                    <a:lstStyle/>
                    <a:p>
                      <a:pPr algn="just"/>
                      <a:r>
                        <a:rPr lang="it-IT" sz="1800" b="1" dirty="0" smtClean="0"/>
                        <a:t>FORMA GIURIDICA  DI COSTITUZIONE    </a:t>
                      </a:r>
                      <a:endParaRPr lang="it-IT" sz="18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Non necessita obbligatoriamente di formale contratto associativo </a:t>
                      </a:r>
                      <a:r>
                        <a:rPr lang="it-IT" sz="1600" dirty="0" smtClean="0">
                          <a:solidFill>
                            <a:schemeClr val="tx1"/>
                          </a:solidFill>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dirty="0" smtClean="0">
                          <a:solidFill>
                            <a:schemeClr val="tx1"/>
                          </a:solidFill>
                        </a:rPr>
                        <a:t>Può essere    un accordo verbale, una scrittura privata o una scrittura privata autenticata. </a:t>
                      </a: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Può</a:t>
                      </a:r>
                      <a:r>
                        <a:rPr lang="it-IT" sz="1600" dirty="0" smtClean="0">
                          <a:solidFill>
                            <a:schemeClr val="tx1"/>
                          </a:solidFill>
                        </a:rPr>
                        <a:t> costituirsi come Società Semplice o «Associazione non riconosciuta</a:t>
                      </a:r>
                    </a:p>
                    <a:p>
                      <a:pPr marL="0" marR="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it-IT" sz="1600" dirty="0" smtClean="0">
                        <a:solidFill>
                          <a:schemeClr val="tx1"/>
                        </a:solidFill>
                      </a:endParaRPr>
                    </a:p>
                  </a:txBody>
                  <a:tcPr/>
                </a:tc>
                <a:tc>
                  <a:txBody>
                    <a:bodyPr/>
                    <a:lstStyle/>
                    <a:p>
                      <a:pPr algn="just">
                        <a:buFontTx/>
                        <a:buNone/>
                      </a:pPr>
                      <a:r>
                        <a:rPr lang="it-IT" sz="1600" u="sng" dirty="0" smtClean="0">
                          <a:solidFill>
                            <a:schemeClr val="tx1"/>
                          </a:solidFill>
                        </a:rPr>
                        <a:t>Deve</a:t>
                      </a:r>
                      <a:r>
                        <a:rPr lang="it-IT" sz="1600" dirty="0" smtClean="0">
                          <a:solidFill>
                            <a:schemeClr val="tx1"/>
                          </a:solidFill>
                        </a:rPr>
                        <a:t> rispettare le formalità previste dalle norme del codice civile per la tipologia della società che viene costituita, Tali formalità (e conseguenti oneri gestionali ed amministrativi)  tendono ad aumentare nelle società maggiormente strutturate (es Srl o Spa ).</a:t>
                      </a:r>
                    </a:p>
                    <a:p>
                      <a:pPr algn="just">
                        <a:buFontTx/>
                        <a:buNone/>
                      </a:pPr>
                      <a:r>
                        <a:rPr lang="it-IT" sz="1600" u="sng" dirty="0" smtClean="0">
                          <a:solidFill>
                            <a:schemeClr val="tx1"/>
                          </a:solidFill>
                        </a:rPr>
                        <a:t>Può</a:t>
                      </a:r>
                      <a:r>
                        <a:rPr lang="it-IT" sz="1600" dirty="0" smtClean="0">
                          <a:solidFill>
                            <a:schemeClr val="tx1"/>
                          </a:solidFill>
                        </a:rPr>
                        <a:t> costituirsi in tutte le forme previste dal codice civile , comprese le Unipersonali,</a:t>
                      </a:r>
                      <a:r>
                        <a:rPr lang="it-IT" sz="1600" baseline="0" dirty="0" smtClean="0">
                          <a:solidFill>
                            <a:schemeClr val="tx1"/>
                          </a:solidFill>
                        </a:rPr>
                        <a:t> tranne le </a:t>
                      </a:r>
                      <a:r>
                        <a:rPr lang="it-IT" sz="1600" baseline="0" dirty="0" err="1" smtClean="0">
                          <a:solidFill>
                            <a:schemeClr val="tx1"/>
                          </a:solidFill>
                        </a:rPr>
                        <a:t>Srl</a:t>
                      </a:r>
                      <a:r>
                        <a:rPr lang="it-IT" sz="1600" baseline="0" dirty="0" smtClean="0">
                          <a:solidFill>
                            <a:schemeClr val="tx1"/>
                          </a:solidFill>
                        </a:rPr>
                        <a:t> semplificate e le Start-up innovative.</a:t>
                      </a:r>
                      <a:endParaRPr lang="it-IT" sz="1600" dirty="0">
                        <a:solidFill>
                          <a:schemeClr val="tx1"/>
                        </a:solidFill>
                      </a:endParaRPr>
                    </a:p>
                  </a:txBody>
                  <a:tcPr/>
                </a:tc>
              </a:tr>
              <a:tr h="1207488">
                <a:tc>
                  <a:txBody>
                    <a:bodyPr/>
                    <a:lstStyle/>
                    <a:p>
                      <a:pPr algn="just"/>
                      <a:r>
                        <a:rPr lang="it-IT" sz="1800" b="1" dirty="0" smtClean="0"/>
                        <a:t>DOTAZIONE PATRIMONIALE </a:t>
                      </a:r>
                      <a:endParaRPr lang="it-IT" sz="1800" b="1" dirty="0"/>
                    </a:p>
                  </a:txBody>
                  <a:tcPr/>
                </a:tc>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it-IT" sz="1600" u="sng" baseline="0" dirty="0" smtClean="0">
                          <a:solidFill>
                            <a:schemeClr val="tx1"/>
                          </a:solidFill>
                          <a:latin typeface="+mn-lt"/>
                          <a:ea typeface="+mn-ea"/>
                          <a:cs typeface="+mn-cs"/>
                        </a:rPr>
                        <a:t>Non</a:t>
                      </a:r>
                      <a:r>
                        <a:rPr lang="it-IT" sz="1600" baseline="0" dirty="0" smtClean="0">
                          <a:solidFill>
                            <a:schemeClr val="tx1"/>
                          </a:solidFill>
                          <a:latin typeface="+mn-lt"/>
                          <a:ea typeface="+mn-ea"/>
                          <a:cs typeface="+mn-cs"/>
                        </a:rPr>
                        <a:t> è prevista  una dotazione patrimoniale  iniziale minima obbligatoria ma essa dipenderà dalla struttura della costituenda Associazione .   </a:t>
                      </a:r>
                    </a:p>
                    <a:p>
                      <a:pPr marL="0" algn="ctr"/>
                      <a:endParaRPr lang="it-IT" sz="1600" baseline="0" dirty="0" smtClean="0">
                        <a:solidFill>
                          <a:schemeClr val="tx1"/>
                        </a:solidFill>
                        <a:latin typeface="+mn-lt"/>
                        <a:ea typeface="+mn-ea"/>
                        <a:cs typeface="+mn-cs"/>
                      </a:endParaRPr>
                    </a:p>
                  </a:txBody>
                  <a:tcPr/>
                </a:tc>
                <a:tc>
                  <a:txBody>
                    <a:bodyPr/>
                    <a:lstStyle/>
                    <a:p>
                      <a:pPr marL="0" algn="just"/>
                      <a:r>
                        <a:rPr lang="it-IT" sz="1600" baseline="0" dirty="0" smtClean="0">
                          <a:solidFill>
                            <a:schemeClr val="tx1"/>
                          </a:solidFill>
                          <a:latin typeface="+mn-lt"/>
                          <a:ea typeface="+mn-ea"/>
                          <a:cs typeface="+mn-cs"/>
                        </a:rPr>
                        <a:t>Nel caso venga costituita una STP di capitali ad es. Srl o Spa </a:t>
                      </a:r>
                      <a:r>
                        <a:rPr lang="it-IT" sz="1600" u="sng" baseline="0" dirty="0" smtClean="0">
                          <a:solidFill>
                            <a:schemeClr val="tx1"/>
                          </a:solidFill>
                          <a:latin typeface="+mn-lt"/>
                          <a:ea typeface="+mn-ea"/>
                          <a:cs typeface="+mn-cs"/>
                        </a:rPr>
                        <a:t>devono essere rispettati i valori minimi di capitale previsti dal codice civile </a:t>
                      </a:r>
                      <a:r>
                        <a:rPr lang="it-IT" sz="1600" baseline="0" dirty="0" smtClean="0">
                          <a:solidFill>
                            <a:schemeClr val="tx1"/>
                          </a:solidFill>
                          <a:latin typeface="+mn-lt"/>
                          <a:ea typeface="+mn-ea"/>
                          <a:cs typeface="+mn-cs"/>
                        </a:rPr>
                        <a:t>(es. € 10,000 se Srl tradizionale o € 50,000 se Spa)</a:t>
                      </a:r>
                    </a:p>
                  </a:txBody>
                  <a:tcPr/>
                </a:tc>
              </a:tr>
            </a:tbl>
          </a:graphicData>
        </a:graphic>
      </p:graphicFrame>
    </p:spTree>
    <p:extLst>
      <p:ext uri="{BB962C8B-B14F-4D97-AF65-F5344CB8AC3E}">
        <p14:creationId xmlns:p14="http://schemas.microsoft.com/office/powerpoint/2010/main" val="1967643333"/>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700" y="1035050"/>
            <a:ext cx="9624060" cy="792649"/>
          </a:xfrm>
        </p:spPr>
        <p:txBody>
          <a:bodyPr>
            <a:normAutofit/>
          </a:bodyPr>
          <a:lstStyle/>
          <a:p>
            <a:r>
              <a:rPr lang="it-IT" sz="2400" b="1" u="sng" dirty="0" smtClean="0"/>
              <a:t>TRATTAMENTO FISCALE DEI COMPENSI AI SOCI </a:t>
            </a:r>
            <a:r>
              <a:rPr lang="it-IT" sz="2400" b="1" u="sng" dirty="0" err="1" smtClean="0"/>
              <a:t>DI</a:t>
            </a:r>
            <a:r>
              <a:rPr lang="it-IT" sz="2400" b="1" u="sng" dirty="0" smtClean="0"/>
              <a:t> STP PER L’OPERA PRESTATA O PER COMPENSI </a:t>
            </a:r>
            <a:r>
              <a:rPr lang="it-IT" sz="2400" b="1" u="sng" dirty="0" err="1" smtClean="0"/>
              <a:t>DI</a:t>
            </a:r>
            <a:r>
              <a:rPr lang="it-IT" sz="2400" b="1" u="sng" dirty="0" smtClean="0"/>
              <a:t> AMMINISTRAZIONE </a:t>
            </a:r>
            <a:endParaRPr lang="it-IT" sz="2400" b="1" u="sng" dirty="0"/>
          </a:p>
        </p:txBody>
      </p:sp>
      <p:sp>
        <p:nvSpPr>
          <p:cNvPr id="5" name="CasellaDiTesto 4"/>
          <p:cNvSpPr txBox="1"/>
          <p:nvPr/>
        </p:nvSpPr>
        <p:spPr>
          <a:xfrm>
            <a:off x="469900" y="1797050"/>
            <a:ext cx="3733800" cy="369332"/>
          </a:xfrm>
          <a:prstGeom prst="rect">
            <a:avLst/>
          </a:prstGeom>
          <a:noFill/>
        </p:spPr>
        <p:txBody>
          <a:bodyPr wrap="square" rtlCol="0">
            <a:spAutoFit/>
          </a:bodyPr>
          <a:lstStyle/>
          <a:p>
            <a:endParaRPr lang="it-IT" dirty="0"/>
          </a:p>
        </p:txBody>
      </p:sp>
      <p:sp>
        <p:nvSpPr>
          <p:cNvPr id="9" name="Segnaposto contenuto 8"/>
          <p:cNvSpPr>
            <a:spLocks noGrp="1"/>
          </p:cNvSpPr>
          <p:nvPr>
            <p:ph idx="1"/>
          </p:nvPr>
        </p:nvSpPr>
        <p:spPr>
          <a:xfrm>
            <a:off x="469900" y="2132612"/>
            <a:ext cx="9688830" cy="4836160"/>
          </a:xfrm>
        </p:spPr>
        <p:txBody>
          <a:bodyPr>
            <a:normAutofit fontScale="70000" lnSpcReduction="20000"/>
          </a:bodyPr>
          <a:lstStyle/>
          <a:p>
            <a:pPr algn="just"/>
            <a:r>
              <a:rPr lang="it-IT" sz="3200" b="1" dirty="0" smtClean="0">
                <a:latin typeface="+mj-lt"/>
              </a:rPr>
              <a:t>Non è ancora chiaramente regolamentata la natura reddituale dei compensi cui hanno diritto i soci professionisti </a:t>
            </a:r>
            <a:r>
              <a:rPr lang="it-IT" sz="3200" dirty="0" smtClean="0">
                <a:latin typeface="+mj-lt"/>
              </a:rPr>
              <a:t>per lo svolgimento della propria attività professionale per il tramite della Stp e quella dei compensi derivanti dall’assunzione dell’incarico di consigliere di amministrazione .</a:t>
            </a:r>
          </a:p>
          <a:p>
            <a:pPr algn="just"/>
            <a:r>
              <a:rPr lang="it-IT" sz="3200" dirty="0" smtClean="0">
                <a:latin typeface="+mj-lt"/>
              </a:rPr>
              <a:t>L’esigenza di regolamentare questi aspetti deriva dalla </a:t>
            </a:r>
            <a:r>
              <a:rPr lang="it-IT" sz="3200" b="1" dirty="0" smtClean="0">
                <a:latin typeface="+mj-lt"/>
              </a:rPr>
              <a:t>necessità di tenere distinti la remunerazione del lavoro dei soci professionisti </a:t>
            </a:r>
            <a:r>
              <a:rPr lang="it-IT" sz="3200" dirty="0" smtClean="0">
                <a:latin typeface="+mj-lt"/>
              </a:rPr>
              <a:t>da quello a loro stessi attribuibile in ragione della remunerazione della </a:t>
            </a:r>
            <a:r>
              <a:rPr lang="it-IT" sz="3200" b="1" dirty="0" smtClean="0">
                <a:latin typeface="+mj-lt"/>
              </a:rPr>
              <a:t>partecipazione al capitale </a:t>
            </a:r>
            <a:r>
              <a:rPr lang="it-IT" sz="3200" dirty="0" smtClean="0">
                <a:latin typeface="+mj-lt"/>
              </a:rPr>
              <a:t>della Stp .</a:t>
            </a:r>
          </a:p>
          <a:p>
            <a:pPr algn="just"/>
            <a:r>
              <a:rPr lang="it-IT" sz="3200" dirty="0" smtClean="0">
                <a:latin typeface="+mj-lt"/>
              </a:rPr>
              <a:t>Si tratta di reddito di natura autonoma con </a:t>
            </a:r>
            <a:r>
              <a:rPr lang="it-IT" sz="3200" b="1" dirty="0" smtClean="0">
                <a:latin typeface="+mj-lt"/>
              </a:rPr>
              <a:t>obbligo</a:t>
            </a:r>
            <a:r>
              <a:rPr lang="it-IT" sz="3200" dirty="0" smtClean="0">
                <a:latin typeface="+mj-lt"/>
              </a:rPr>
              <a:t>, a carico della Stp, della </a:t>
            </a:r>
            <a:r>
              <a:rPr lang="it-IT" sz="3200" b="1" dirty="0" smtClean="0">
                <a:latin typeface="+mj-lt"/>
              </a:rPr>
              <a:t>ritenuta di acconto Irpef del 20% </a:t>
            </a:r>
            <a:r>
              <a:rPr lang="it-IT" sz="3200" dirty="0" smtClean="0">
                <a:latin typeface="+mj-lt"/>
              </a:rPr>
              <a:t>all’atto del pagamento. </a:t>
            </a:r>
          </a:p>
          <a:p>
            <a:pPr algn="just"/>
            <a:r>
              <a:rPr lang="it-IT" sz="3200" b="1" dirty="0" smtClean="0">
                <a:latin typeface="+mj-lt"/>
              </a:rPr>
              <a:t>Pare esclusa </a:t>
            </a:r>
            <a:r>
              <a:rPr lang="it-IT" sz="3200" dirty="0" smtClean="0">
                <a:latin typeface="+mj-lt"/>
              </a:rPr>
              <a:t>l’ipotesi che tali compensi debbano essere assoggettati ad Iva da parte del socio professionista della Stp, a meno che lo stesso non svolga anche </a:t>
            </a:r>
            <a:r>
              <a:rPr lang="it-IT" sz="3200" dirty="0" err="1" smtClean="0">
                <a:latin typeface="+mj-lt"/>
              </a:rPr>
              <a:t>attivita’</a:t>
            </a:r>
            <a:r>
              <a:rPr lang="it-IT" sz="3200" dirty="0" smtClean="0">
                <a:latin typeface="+mj-lt"/>
              </a:rPr>
              <a:t> professionale a titolo individuale;.</a:t>
            </a:r>
          </a:p>
          <a:p>
            <a:pPr algn="just"/>
            <a:r>
              <a:rPr lang="it-IT" sz="3200" b="1" dirty="0" smtClean="0">
                <a:latin typeface="+mj-lt"/>
              </a:rPr>
              <a:t>Non è ancora chiara </a:t>
            </a:r>
            <a:r>
              <a:rPr lang="it-IT" sz="3200" dirty="0" smtClean="0">
                <a:latin typeface="+mj-lt"/>
              </a:rPr>
              <a:t>la collocazione di tale tipologia di reddito nel modello </a:t>
            </a:r>
            <a:r>
              <a:rPr lang="it-IT" sz="3200" dirty="0" err="1" smtClean="0">
                <a:latin typeface="+mj-lt"/>
              </a:rPr>
              <a:t>UnicoPF</a:t>
            </a:r>
            <a:r>
              <a:rPr lang="it-IT" sz="3200" dirty="0" smtClean="0">
                <a:latin typeface="+mj-lt"/>
              </a:rPr>
              <a:t> del socio </a:t>
            </a:r>
            <a:r>
              <a:rPr lang="it-IT" sz="3200" dirty="0" err="1" smtClean="0">
                <a:latin typeface="+mj-lt"/>
              </a:rPr>
              <a:t>percepiente</a:t>
            </a:r>
            <a:r>
              <a:rPr lang="it-IT" sz="3200" dirty="0" smtClean="0">
                <a:latin typeface="+mj-lt"/>
              </a:rPr>
              <a:t> (Quadro RL ? RE ? )  </a:t>
            </a:r>
          </a:p>
          <a:p>
            <a:endParaRPr lang="it-IT"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32100" y="2711450"/>
            <a:ext cx="5257800" cy="492443"/>
          </a:xfrm>
          <a:prstGeom prst="rect">
            <a:avLst/>
          </a:prstGeom>
        </p:spPr>
        <p:txBody>
          <a:bodyPr vert="horz" wrap="square" lIns="0" tIns="0" rIns="0" bIns="0" rtlCol="0">
            <a:spAutoFit/>
          </a:bodyPr>
          <a:lstStyle/>
          <a:p>
            <a:pPr marL="12065" marR="5080" indent="1270" algn="ctr">
              <a:lnSpc>
                <a:spcPct val="100000"/>
              </a:lnSpc>
            </a:pPr>
            <a:r>
              <a:rPr sz="3200" b="1" i="1" u="sng" spc="-10" dirty="0">
                <a:solidFill>
                  <a:schemeClr val="tx2"/>
                </a:solidFill>
                <a:latin typeface="Calibri"/>
                <a:cs typeface="Calibri"/>
              </a:rPr>
              <a:t>P</a:t>
            </a:r>
            <a:r>
              <a:rPr sz="3200" b="1" i="1" u="sng" spc="-35" dirty="0">
                <a:solidFill>
                  <a:schemeClr val="tx2"/>
                </a:solidFill>
                <a:latin typeface="Calibri"/>
                <a:cs typeface="Calibri"/>
              </a:rPr>
              <a:t>R</a:t>
            </a:r>
            <a:r>
              <a:rPr sz="3200" b="1" i="1" u="sng" spc="-5" dirty="0">
                <a:solidFill>
                  <a:schemeClr val="tx2"/>
                </a:solidFill>
                <a:latin typeface="Calibri"/>
                <a:cs typeface="Calibri"/>
              </a:rPr>
              <a:t>O</a:t>
            </a:r>
            <a:r>
              <a:rPr sz="3200" b="1" i="1" u="sng" spc="-15" dirty="0">
                <a:solidFill>
                  <a:schemeClr val="tx2"/>
                </a:solidFill>
                <a:latin typeface="Calibri"/>
                <a:cs typeface="Calibri"/>
              </a:rPr>
              <a:t>FI</a:t>
            </a:r>
            <a:r>
              <a:rPr sz="3200" b="1" i="1" u="sng" spc="-10" dirty="0">
                <a:solidFill>
                  <a:schemeClr val="tx2"/>
                </a:solidFill>
                <a:latin typeface="Calibri"/>
                <a:cs typeface="Calibri"/>
              </a:rPr>
              <a:t>LI</a:t>
            </a:r>
            <a:r>
              <a:rPr sz="3200" b="1" i="1" u="sng" spc="-80" dirty="0">
                <a:solidFill>
                  <a:schemeClr val="tx2"/>
                </a:solidFill>
                <a:latin typeface="Times New Roman"/>
                <a:cs typeface="Times New Roman"/>
              </a:rPr>
              <a:t> </a:t>
            </a:r>
            <a:r>
              <a:rPr sz="3200" b="1" i="1" u="sng" spc="-10" dirty="0">
                <a:solidFill>
                  <a:schemeClr val="tx2"/>
                </a:solidFill>
                <a:latin typeface="Calibri"/>
                <a:cs typeface="Calibri"/>
              </a:rPr>
              <a:t>P</a:t>
            </a:r>
            <a:r>
              <a:rPr sz="3200" b="1" i="1" u="sng" spc="-15" dirty="0">
                <a:solidFill>
                  <a:schemeClr val="tx2"/>
                </a:solidFill>
                <a:latin typeface="Calibri"/>
                <a:cs typeface="Calibri"/>
              </a:rPr>
              <a:t>R</a:t>
            </a:r>
            <a:r>
              <a:rPr sz="3200" b="1" i="1" u="sng" spc="-10" dirty="0">
                <a:solidFill>
                  <a:schemeClr val="tx2"/>
                </a:solidFill>
                <a:latin typeface="Calibri"/>
                <a:cs typeface="Calibri"/>
              </a:rPr>
              <a:t>E</a:t>
            </a:r>
            <a:r>
              <a:rPr sz="3200" b="1" i="1" u="sng" spc="-5" dirty="0">
                <a:solidFill>
                  <a:schemeClr val="tx2"/>
                </a:solidFill>
                <a:latin typeface="Calibri"/>
                <a:cs typeface="Calibri"/>
              </a:rPr>
              <a:t>V</a:t>
            </a:r>
            <a:r>
              <a:rPr sz="3200" b="1" i="1" u="sng" spc="-15" dirty="0">
                <a:solidFill>
                  <a:schemeClr val="tx2"/>
                </a:solidFill>
                <a:latin typeface="Calibri"/>
                <a:cs typeface="Calibri"/>
              </a:rPr>
              <a:t>I</a:t>
            </a:r>
            <a:r>
              <a:rPr sz="3200" b="1" i="1" u="sng" spc="-5" dirty="0">
                <a:solidFill>
                  <a:schemeClr val="tx2"/>
                </a:solidFill>
                <a:latin typeface="Calibri"/>
                <a:cs typeface="Calibri"/>
              </a:rPr>
              <a:t>D</a:t>
            </a:r>
            <a:r>
              <a:rPr sz="3200" b="1" i="1" u="sng" spc="5" dirty="0">
                <a:solidFill>
                  <a:schemeClr val="tx2"/>
                </a:solidFill>
                <a:latin typeface="Calibri"/>
                <a:cs typeface="Calibri"/>
              </a:rPr>
              <a:t>E</a:t>
            </a:r>
            <a:r>
              <a:rPr sz="3200" b="1" i="1" u="sng" spc="-20" dirty="0">
                <a:solidFill>
                  <a:schemeClr val="tx2"/>
                </a:solidFill>
                <a:latin typeface="Calibri"/>
                <a:cs typeface="Calibri"/>
              </a:rPr>
              <a:t>N</a:t>
            </a:r>
            <a:r>
              <a:rPr sz="3200" b="1" i="1" u="sng" dirty="0">
                <a:solidFill>
                  <a:schemeClr val="tx2"/>
                </a:solidFill>
                <a:latin typeface="Calibri"/>
                <a:cs typeface="Calibri"/>
              </a:rPr>
              <a:t>Z</a:t>
            </a:r>
            <a:r>
              <a:rPr sz="3200" b="1" i="1" u="sng" spc="-20" dirty="0">
                <a:solidFill>
                  <a:schemeClr val="tx2"/>
                </a:solidFill>
                <a:latin typeface="Calibri"/>
                <a:cs typeface="Calibri"/>
              </a:rPr>
              <a:t>IA</a:t>
            </a:r>
            <a:r>
              <a:rPr sz="3200" b="1" i="1" u="sng" spc="-10" dirty="0">
                <a:solidFill>
                  <a:schemeClr val="tx2"/>
                </a:solidFill>
                <a:latin typeface="Calibri"/>
                <a:cs typeface="Calibri"/>
              </a:rPr>
              <a:t>LI</a:t>
            </a:r>
            <a:r>
              <a:rPr sz="3200" b="1" i="1" u="sng" spc="-10" dirty="0">
                <a:solidFill>
                  <a:schemeClr val="tx2"/>
                </a:solidFill>
                <a:latin typeface="Times New Roman"/>
                <a:cs typeface="Times New Roman"/>
              </a:rPr>
              <a:t> </a:t>
            </a:r>
            <a:endParaRPr sz="3200" i="1" u="sng" dirty="0">
              <a:solidFill>
                <a:schemeClr val="tx2"/>
              </a:solidFill>
              <a:latin typeface="Calibri"/>
              <a:cs typeface="Calibri"/>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900" y="1035050"/>
            <a:ext cx="8534400" cy="1846659"/>
          </a:xfrm>
          <a:prstGeom prst="rect">
            <a:avLst/>
          </a:prstGeom>
        </p:spPr>
        <p:txBody>
          <a:bodyPr vert="horz" wrap="square" lIns="0" tIns="0" rIns="0" bIns="0" rtlCol="0">
            <a:spAutoFit/>
          </a:bodyPr>
          <a:lstStyle/>
          <a:p>
            <a:pPr marL="12700" algn="just">
              <a:lnSpc>
                <a:spcPct val="100000"/>
              </a:lnSpc>
            </a:pPr>
            <a:r>
              <a:rPr lang="it-IT" sz="2400" b="1" u="heavy" spc="-15" dirty="0" smtClean="0">
                <a:solidFill>
                  <a:schemeClr val="tx2"/>
                </a:solidFill>
                <a:latin typeface="Calibri"/>
                <a:cs typeface="Calibri"/>
              </a:rPr>
              <a:t>ASSOCIAZIONE  PROFESSIONALE : </a:t>
            </a:r>
            <a:endParaRPr sz="2400" b="1" dirty="0">
              <a:solidFill>
                <a:schemeClr val="tx2"/>
              </a:solidFill>
              <a:latin typeface="Calibri"/>
              <a:cs typeface="Calibri"/>
            </a:endParaRPr>
          </a:p>
          <a:p>
            <a:pPr>
              <a:lnSpc>
                <a:spcPct val="100000"/>
              </a:lnSpc>
              <a:spcBef>
                <a:spcPts val="24"/>
              </a:spcBef>
            </a:pPr>
            <a:endParaRPr sz="2400" b="1" dirty="0">
              <a:latin typeface="Times New Roman"/>
              <a:cs typeface="Times New Roman"/>
            </a:endParaRPr>
          </a:p>
          <a:p>
            <a:pPr marL="47625" marR="5080" algn="just">
              <a:lnSpc>
                <a:spcPct val="100000"/>
              </a:lnSpc>
            </a:pPr>
            <a:r>
              <a:rPr sz="2400" spc="-70" dirty="0">
                <a:latin typeface="Calibri"/>
                <a:cs typeface="Calibri"/>
              </a:rPr>
              <a:t>P</a:t>
            </a:r>
            <a:r>
              <a:rPr sz="2400" spc="-10" dirty="0">
                <a:latin typeface="Calibri"/>
                <a:cs typeface="Calibri"/>
              </a:rPr>
              <a:t>er</a:t>
            </a:r>
            <a:r>
              <a:rPr sz="2400" spc="60" dirty="0">
                <a:latin typeface="Times New Roman"/>
                <a:cs typeface="Times New Roman"/>
              </a:rPr>
              <a:t> </a:t>
            </a:r>
            <a:r>
              <a:rPr sz="2400" spc="-5" dirty="0">
                <a:latin typeface="Calibri"/>
                <a:cs typeface="Calibri"/>
              </a:rPr>
              <a:t>qu</a:t>
            </a:r>
            <a:r>
              <a:rPr sz="2400" dirty="0">
                <a:latin typeface="Calibri"/>
                <a:cs typeface="Calibri"/>
              </a:rPr>
              <a:t>a</a:t>
            </a:r>
            <a:r>
              <a:rPr sz="2400" spc="-25" dirty="0">
                <a:latin typeface="Calibri"/>
                <a:cs typeface="Calibri"/>
              </a:rPr>
              <a:t>n</a:t>
            </a:r>
            <a:r>
              <a:rPr sz="2400" spc="-35" dirty="0">
                <a:latin typeface="Calibri"/>
                <a:cs typeface="Calibri"/>
              </a:rPr>
              <a:t>t</a:t>
            </a:r>
            <a:r>
              <a:rPr sz="2400" dirty="0">
                <a:latin typeface="Calibri"/>
                <a:cs typeface="Calibri"/>
              </a:rPr>
              <a:t>o</a:t>
            </a:r>
            <a:r>
              <a:rPr sz="2400" spc="40" dirty="0">
                <a:latin typeface="Times New Roman"/>
                <a:cs typeface="Times New Roman"/>
              </a:rPr>
              <a:t> </a:t>
            </a:r>
            <a:r>
              <a:rPr sz="2400" spc="-10" dirty="0">
                <a:latin typeface="Calibri"/>
                <a:cs typeface="Calibri"/>
              </a:rPr>
              <a:t>r</a:t>
            </a:r>
            <a:r>
              <a:rPr sz="2400" dirty="0">
                <a:latin typeface="Calibri"/>
                <a:cs typeface="Calibri"/>
              </a:rPr>
              <a:t>i</a:t>
            </a:r>
            <a:r>
              <a:rPr sz="2400" spc="-20" dirty="0">
                <a:latin typeface="Calibri"/>
                <a:cs typeface="Calibri"/>
              </a:rPr>
              <a:t>g</a:t>
            </a:r>
            <a:r>
              <a:rPr sz="2400" spc="-5" dirty="0">
                <a:latin typeface="Calibri"/>
                <a:cs typeface="Calibri"/>
              </a:rPr>
              <a:t>u</a:t>
            </a:r>
            <a:r>
              <a:rPr sz="2400" dirty="0">
                <a:latin typeface="Calibri"/>
                <a:cs typeface="Calibri"/>
              </a:rPr>
              <a:t>a</a:t>
            </a:r>
            <a:r>
              <a:rPr sz="2400" spc="-45" dirty="0">
                <a:latin typeface="Calibri"/>
                <a:cs typeface="Calibri"/>
              </a:rPr>
              <a:t>r</a:t>
            </a:r>
            <a:r>
              <a:rPr sz="2400" spc="-5" dirty="0">
                <a:latin typeface="Calibri"/>
                <a:cs typeface="Calibri"/>
              </a:rPr>
              <a:t>d</a:t>
            </a:r>
            <a:r>
              <a:rPr sz="2400" dirty="0">
                <a:latin typeface="Calibri"/>
                <a:cs typeface="Calibri"/>
              </a:rPr>
              <a:t>a</a:t>
            </a:r>
            <a:r>
              <a:rPr sz="2400" spc="60" dirty="0">
                <a:latin typeface="Times New Roman"/>
                <a:cs typeface="Times New Roman"/>
              </a:rPr>
              <a:t> </a:t>
            </a:r>
            <a:r>
              <a:rPr sz="2400" dirty="0">
                <a:latin typeface="Calibri"/>
                <a:cs typeface="Calibri"/>
              </a:rPr>
              <a:t>l</a:t>
            </a:r>
            <a:r>
              <a:rPr sz="2400" spc="-190" dirty="0">
                <a:latin typeface="Calibri"/>
                <a:cs typeface="Calibri"/>
              </a:rPr>
              <a:t>’</a:t>
            </a:r>
            <a:r>
              <a:rPr sz="2400" dirty="0">
                <a:latin typeface="Calibri"/>
                <a:cs typeface="Calibri"/>
              </a:rPr>
              <a:t>a</a:t>
            </a:r>
            <a:r>
              <a:rPr sz="2400" spc="-15" dirty="0">
                <a:latin typeface="Calibri"/>
                <a:cs typeface="Calibri"/>
              </a:rPr>
              <a:t>s</a:t>
            </a:r>
            <a:r>
              <a:rPr sz="2400" spc="-20" dirty="0">
                <a:latin typeface="Calibri"/>
                <a:cs typeface="Calibri"/>
              </a:rPr>
              <a:t>p</a:t>
            </a:r>
            <a:r>
              <a:rPr sz="2400" spc="-25" dirty="0">
                <a:latin typeface="Calibri"/>
                <a:cs typeface="Calibri"/>
              </a:rPr>
              <a:t>e</a:t>
            </a:r>
            <a:r>
              <a:rPr sz="2400" spc="-50" dirty="0">
                <a:latin typeface="Calibri"/>
                <a:cs typeface="Calibri"/>
              </a:rPr>
              <a:t>t</a:t>
            </a:r>
            <a:r>
              <a:rPr sz="2400" spc="-35" dirty="0">
                <a:latin typeface="Calibri"/>
                <a:cs typeface="Calibri"/>
              </a:rPr>
              <a:t>t</a:t>
            </a:r>
            <a:r>
              <a:rPr sz="2400" dirty="0">
                <a:latin typeface="Calibri"/>
                <a:cs typeface="Calibri"/>
              </a:rPr>
              <a:t>o</a:t>
            </a:r>
            <a:r>
              <a:rPr sz="2400" spc="50" dirty="0">
                <a:latin typeface="Times New Roman"/>
                <a:cs typeface="Times New Roman"/>
              </a:rPr>
              <a:t> </a:t>
            </a:r>
            <a:r>
              <a:rPr sz="2400" spc="-5" dirty="0">
                <a:latin typeface="Calibri"/>
                <a:cs typeface="Calibri"/>
              </a:rPr>
              <a:t>p</a:t>
            </a:r>
            <a:r>
              <a:rPr sz="2400" spc="-35" dirty="0">
                <a:latin typeface="Calibri"/>
                <a:cs typeface="Calibri"/>
              </a:rPr>
              <a:t>r</a:t>
            </a:r>
            <a:r>
              <a:rPr sz="2400" spc="-25" dirty="0">
                <a:latin typeface="Calibri"/>
                <a:cs typeface="Calibri"/>
              </a:rPr>
              <a:t>e</a:t>
            </a:r>
            <a:r>
              <a:rPr sz="2400" spc="-20" dirty="0">
                <a:latin typeface="Calibri"/>
                <a:cs typeface="Calibri"/>
              </a:rPr>
              <a:t>v</a:t>
            </a:r>
            <a:r>
              <a:rPr sz="2400" dirty="0">
                <a:latin typeface="Calibri"/>
                <a:cs typeface="Calibri"/>
              </a:rPr>
              <a:t>i</a:t>
            </a:r>
            <a:r>
              <a:rPr sz="2400" spc="-20" dirty="0">
                <a:latin typeface="Calibri"/>
                <a:cs typeface="Calibri"/>
              </a:rPr>
              <a:t>d</a:t>
            </a:r>
            <a:r>
              <a:rPr sz="2400" spc="-10" dirty="0">
                <a:latin typeface="Calibri"/>
                <a:cs typeface="Calibri"/>
              </a:rPr>
              <a:t>e</a:t>
            </a:r>
            <a:r>
              <a:rPr sz="2400" spc="-5" dirty="0">
                <a:latin typeface="Calibri"/>
                <a:cs typeface="Calibri"/>
              </a:rPr>
              <a:t>nz</a:t>
            </a:r>
            <a:r>
              <a:rPr sz="2400" dirty="0">
                <a:latin typeface="Calibri"/>
                <a:cs typeface="Calibri"/>
              </a:rPr>
              <a:t>ial</a:t>
            </a:r>
            <a:r>
              <a:rPr sz="2400" spc="-15" dirty="0">
                <a:latin typeface="Calibri"/>
                <a:cs typeface="Calibri"/>
              </a:rPr>
              <a:t>e</a:t>
            </a:r>
            <a:r>
              <a:rPr sz="2400" spc="65" dirty="0">
                <a:latin typeface="Times New Roman"/>
                <a:cs typeface="Times New Roman"/>
              </a:rPr>
              <a:t> </a:t>
            </a:r>
            <a:r>
              <a:rPr lang="it-IT" sz="2400" spc="65" dirty="0" smtClean="0">
                <a:latin typeface="+mj-lt"/>
                <a:cs typeface="Times New Roman"/>
              </a:rPr>
              <a:t>quello delle Associazioni Professionali </a:t>
            </a:r>
            <a:r>
              <a:rPr lang="it-IT" sz="2400" b="1" spc="65" dirty="0" smtClean="0">
                <a:latin typeface="+mj-lt"/>
                <a:cs typeface="Times New Roman"/>
              </a:rPr>
              <a:t>è oramai noto e non presenta particolarità . </a:t>
            </a:r>
            <a:endParaRPr sz="2400" dirty="0">
              <a:latin typeface="Calibri"/>
              <a:cs typeface="Calibri"/>
            </a:endParaRPr>
          </a:p>
        </p:txBody>
      </p:sp>
      <p:graphicFrame>
        <p:nvGraphicFramePr>
          <p:cNvPr id="3" name="Diagramma 2"/>
          <p:cNvGraphicFramePr/>
          <p:nvPr/>
        </p:nvGraphicFramePr>
        <p:xfrm>
          <a:off x="1460500" y="2940050"/>
          <a:ext cx="6934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9500" y="1339850"/>
            <a:ext cx="7267984" cy="334450"/>
          </a:xfrm>
          <a:prstGeom prst="rect">
            <a:avLst/>
          </a:prstGeom>
        </p:spPr>
        <p:txBody>
          <a:bodyPr vert="horz" wrap="square" lIns="0" tIns="56895" rIns="0" bIns="0" rtlCol="0">
            <a:spAutoFit/>
          </a:bodyPr>
          <a:lstStyle/>
          <a:p>
            <a:pPr>
              <a:lnSpc>
                <a:spcPct val="100000"/>
              </a:lnSpc>
            </a:pPr>
            <a:r>
              <a:rPr lang="it-IT" sz="1800" u="sng" spc="-15" dirty="0" smtClean="0"/>
              <a:t>CON</a:t>
            </a:r>
            <a:r>
              <a:rPr sz="1800" u="sng" spc="-5" dirty="0" smtClean="0"/>
              <a:t>T</a:t>
            </a:r>
            <a:r>
              <a:rPr sz="1800" u="sng" dirty="0" smtClean="0"/>
              <a:t>R</a:t>
            </a:r>
            <a:r>
              <a:rPr sz="1800" u="sng" spc="-15" dirty="0" smtClean="0"/>
              <a:t>IBU</a:t>
            </a:r>
            <a:r>
              <a:rPr sz="1800" u="sng" dirty="0" smtClean="0"/>
              <a:t>Z</a:t>
            </a:r>
            <a:r>
              <a:rPr sz="1800" u="sng" spc="-15" dirty="0" smtClean="0"/>
              <a:t>I</a:t>
            </a:r>
            <a:r>
              <a:rPr sz="1800" u="sng" spc="-5" dirty="0" smtClean="0"/>
              <a:t>O</a:t>
            </a:r>
            <a:r>
              <a:rPr sz="1800" u="sng" spc="-15" dirty="0" smtClean="0"/>
              <a:t>NE</a:t>
            </a:r>
            <a:r>
              <a:rPr sz="1800" u="sng" spc="-80" dirty="0" smtClean="0">
                <a:latin typeface="Times New Roman"/>
                <a:cs typeface="Times New Roman"/>
              </a:rPr>
              <a:t> </a:t>
            </a:r>
            <a:r>
              <a:rPr sz="1800" u="sng" spc="-10" dirty="0" smtClean="0"/>
              <a:t>S</a:t>
            </a:r>
            <a:r>
              <a:rPr sz="1800" u="sng" spc="-5" dirty="0" smtClean="0"/>
              <a:t>O</a:t>
            </a:r>
            <a:r>
              <a:rPr sz="1800" u="sng" spc="-10" dirty="0" smtClean="0"/>
              <a:t>GGE</a:t>
            </a:r>
            <a:r>
              <a:rPr sz="1800" u="sng" spc="20" dirty="0" smtClean="0"/>
              <a:t>T</a:t>
            </a:r>
            <a:r>
              <a:rPr sz="1800" u="sng" spc="-15" dirty="0" smtClean="0"/>
              <a:t>TI</a:t>
            </a:r>
            <a:r>
              <a:rPr sz="1800" u="sng" spc="-140" dirty="0" smtClean="0"/>
              <a:t>V</a:t>
            </a:r>
            <a:r>
              <a:rPr sz="1800" u="sng" spc="-15" dirty="0" smtClean="0"/>
              <a:t>A</a:t>
            </a:r>
            <a:r>
              <a:rPr lang="it-IT" sz="1800" u="sng" spc="-15" dirty="0" smtClean="0"/>
              <a:t> </a:t>
            </a:r>
            <a:r>
              <a:rPr lang="it-IT" sz="1800" spc="-15" dirty="0" smtClean="0"/>
              <a:t>:</a:t>
            </a:r>
            <a:endParaRPr sz="1800" spc="-15" dirty="0"/>
          </a:p>
        </p:txBody>
      </p:sp>
      <p:sp>
        <p:nvSpPr>
          <p:cNvPr id="3" name="object 3"/>
          <p:cNvSpPr txBox="1"/>
          <p:nvPr/>
        </p:nvSpPr>
        <p:spPr>
          <a:xfrm>
            <a:off x="1079500" y="2025650"/>
            <a:ext cx="7822297" cy="746102"/>
          </a:xfrm>
          <a:prstGeom prst="rect">
            <a:avLst/>
          </a:prstGeom>
        </p:spPr>
        <p:txBody>
          <a:bodyPr vert="horz" wrap="square" lIns="0" tIns="0" rIns="0" bIns="0" rtlCol="0">
            <a:spAutoFit/>
          </a:bodyPr>
          <a:lstStyle/>
          <a:p>
            <a:pPr marR="5080" algn="just">
              <a:lnSpc>
                <a:spcPct val="100699"/>
              </a:lnSpc>
            </a:pPr>
            <a:r>
              <a:rPr sz="2400" dirty="0">
                <a:latin typeface="Calibri"/>
                <a:cs typeface="Calibri"/>
              </a:rPr>
              <a:t>-</a:t>
            </a:r>
            <a:r>
              <a:rPr sz="2400" spc="235" dirty="0">
                <a:latin typeface="Times New Roman"/>
                <a:cs typeface="Times New Roman"/>
              </a:rPr>
              <a:t> </a:t>
            </a:r>
            <a:r>
              <a:rPr lang="it-IT" sz="2400" spc="235" dirty="0" smtClean="0">
                <a:latin typeface="+mj-lt"/>
                <a:cs typeface="Times New Roman"/>
              </a:rPr>
              <a:t>Ciascun socio assoggetta a contribuzione il proprio  </a:t>
            </a:r>
            <a:r>
              <a:rPr lang="it-IT" sz="2400" b="1" spc="235" dirty="0" smtClean="0">
                <a:latin typeface="+mj-lt"/>
                <a:cs typeface="Times New Roman"/>
              </a:rPr>
              <a:t>reddito professionale COMPLESSIVO:</a:t>
            </a:r>
            <a:endParaRPr sz="2200" b="1" spc="-10" dirty="0">
              <a:latin typeface="+mj-lt"/>
              <a:cs typeface="Calibri"/>
            </a:endParaRPr>
          </a:p>
        </p:txBody>
      </p:sp>
      <p:sp>
        <p:nvSpPr>
          <p:cNvPr id="8" name="CasellaDiTesto 7"/>
          <p:cNvSpPr txBox="1"/>
          <p:nvPr/>
        </p:nvSpPr>
        <p:spPr>
          <a:xfrm>
            <a:off x="1003300" y="882650"/>
            <a:ext cx="6934200" cy="461665"/>
          </a:xfrm>
          <a:prstGeom prst="rect">
            <a:avLst/>
          </a:prstGeom>
          <a:noFill/>
        </p:spPr>
        <p:txBody>
          <a:bodyPr wrap="square" rtlCol="0">
            <a:spAutoFit/>
          </a:bodyPr>
          <a:lstStyle/>
          <a:p>
            <a:pPr marL="12700" algn="just">
              <a:lnSpc>
                <a:spcPct val="100000"/>
              </a:lnSpc>
            </a:pPr>
            <a:r>
              <a:rPr lang="it-IT" sz="2400" b="1" u="heavy" spc="-15" dirty="0" smtClean="0">
                <a:solidFill>
                  <a:schemeClr val="tx2"/>
                </a:solidFill>
                <a:latin typeface="Calibri"/>
                <a:cs typeface="Calibri"/>
              </a:rPr>
              <a:t>SOCIETA’ TRA PROFESSIONISTI</a:t>
            </a:r>
            <a:r>
              <a:rPr lang="it-IT" b="1" u="heavy" spc="-15" dirty="0" smtClean="0">
                <a:solidFill>
                  <a:schemeClr val="tx2"/>
                </a:solidFill>
                <a:latin typeface="Calibri"/>
                <a:cs typeface="Calibri"/>
              </a:rPr>
              <a:t>: </a:t>
            </a:r>
            <a:endParaRPr lang="it-IT" b="1" dirty="0">
              <a:solidFill>
                <a:schemeClr val="tx2"/>
              </a:solidFill>
              <a:latin typeface="Calibri"/>
              <a:cs typeface="Calibri"/>
            </a:endParaRPr>
          </a:p>
        </p:txBody>
      </p:sp>
      <p:graphicFrame>
        <p:nvGraphicFramePr>
          <p:cNvPr id="10" name="Diagramma 9"/>
          <p:cNvGraphicFramePr/>
          <p:nvPr/>
        </p:nvGraphicFramePr>
        <p:xfrm>
          <a:off x="1003300" y="2863850"/>
          <a:ext cx="83058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asellaDiTesto 10"/>
          <p:cNvSpPr txBox="1"/>
          <p:nvPr/>
        </p:nvSpPr>
        <p:spPr>
          <a:xfrm>
            <a:off x="1003300" y="5378450"/>
            <a:ext cx="8305800" cy="1754326"/>
          </a:xfrm>
          <a:prstGeom prst="rect">
            <a:avLst/>
          </a:prstGeom>
          <a:noFill/>
        </p:spPr>
        <p:txBody>
          <a:bodyPr wrap="square" rtlCol="0">
            <a:spAutoFit/>
          </a:bodyPr>
          <a:lstStyle/>
          <a:p>
            <a:pPr marL="342900" indent="-342900" algn="just">
              <a:buFont typeface="Wingdings" pitchFamily="2" charset="2"/>
              <a:buChar char="ü"/>
            </a:pPr>
            <a:r>
              <a:rPr lang="it-IT" b="1" dirty="0" smtClean="0">
                <a:latin typeface="+mj-lt"/>
              </a:rPr>
              <a:t>E’ importante che al socio sia garantita la provvista finanziaria necessaria al pagamento dei contributi che vengono  calcolati su un reddito che può parzialmente non essere stato incassato.</a:t>
            </a:r>
          </a:p>
          <a:p>
            <a:pPr marL="342900" lvl="0" indent="-342900" algn="just">
              <a:buFont typeface="Wingdings" pitchFamily="2" charset="2"/>
              <a:buChar char="ü"/>
            </a:pPr>
            <a:r>
              <a:rPr lang="it-IT" b="1" dirty="0" smtClean="0">
                <a:latin typeface="+mj-lt"/>
              </a:rPr>
              <a:t>In caso di STP di capitale i prelevamenti necessari per la provvista finanziaria hanno conseguenze reddituali in capo al socio come compensi di lavoro autonomo e/o distribuzione di dividendi .</a:t>
            </a:r>
            <a:endParaRPr lang="it-IT" b="1" dirty="0">
              <a:latin typeface="+mj-lt"/>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60500" y="1416050"/>
            <a:ext cx="8153400" cy="430887"/>
          </a:xfrm>
          <a:prstGeom prst="rect">
            <a:avLst/>
          </a:prstGeom>
        </p:spPr>
        <p:txBody>
          <a:bodyPr vert="horz" wrap="square" lIns="0" tIns="0" rIns="0" bIns="0" rtlCol="0">
            <a:spAutoFit/>
          </a:bodyPr>
          <a:lstStyle/>
          <a:p>
            <a:pPr marL="12700" algn="ctr">
              <a:lnSpc>
                <a:spcPct val="100000"/>
              </a:lnSpc>
            </a:pPr>
            <a:r>
              <a:rPr sz="2800" spc="-15" dirty="0">
                <a:solidFill>
                  <a:schemeClr val="tx2"/>
                </a:solidFill>
                <a:latin typeface="Calibri"/>
                <a:cs typeface="Calibri"/>
              </a:rPr>
              <a:t>C</a:t>
            </a:r>
            <a:r>
              <a:rPr sz="2800" spc="-5" dirty="0">
                <a:solidFill>
                  <a:schemeClr val="tx2"/>
                </a:solidFill>
                <a:latin typeface="Calibri"/>
                <a:cs typeface="Calibri"/>
              </a:rPr>
              <a:t>O</a:t>
            </a:r>
            <a:r>
              <a:rPr sz="2800" spc="-20" dirty="0">
                <a:solidFill>
                  <a:schemeClr val="tx2"/>
                </a:solidFill>
                <a:latin typeface="Calibri"/>
                <a:cs typeface="Calibri"/>
              </a:rPr>
              <a:t>N</a:t>
            </a:r>
            <a:r>
              <a:rPr sz="2800" spc="-5" dirty="0">
                <a:solidFill>
                  <a:schemeClr val="tx2"/>
                </a:solidFill>
                <a:latin typeface="Calibri"/>
                <a:cs typeface="Calibri"/>
              </a:rPr>
              <a:t>T</a:t>
            </a:r>
            <a:r>
              <a:rPr sz="2800" dirty="0">
                <a:solidFill>
                  <a:schemeClr val="tx2"/>
                </a:solidFill>
                <a:latin typeface="Calibri"/>
                <a:cs typeface="Calibri"/>
              </a:rPr>
              <a:t>R</a:t>
            </a:r>
            <a:r>
              <a:rPr sz="2800" spc="-15" dirty="0">
                <a:solidFill>
                  <a:schemeClr val="tx2"/>
                </a:solidFill>
                <a:latin typeface="Calibri"/>
                <a:cs typeface="Calibri"/>
              </a:rPr>
              <a:t>IBU</a:t>
            </a:r>
            <a:r>
              <a:rPr sz="2800" dirty="0">
                <a:solidFill>
                  <a:schemeClr val="tx2"/>
                </a:solidFill>
                <a:latin typeface="Calibri"/>
                <a:cs typeface="Calibri"/>
              </a:rPr>
              <a:t>Z</a:t>
            </a:r>
            <a:r>
              <a:rPr sz="2800" spc="-15" dirty="0">
                <a:solidFill>
                  <a:schemeClr val="tx2"/>
                </a:solidFill>
                <a:latin typeface="Calibri"/>
                <a:cs typeface="Calibri"/>
              </a:rPr>
              <a:t>I</a:t>
            </a:r>
            <a:r>
              <a:rPr sz="2800" spc="-5" dirty="0">
                <a:solidFill>
                  <a:schemeClr val="tx2"/>
                </a:solidFill>
                <a:latin typeface="Calibri"/>
                <a:cs typeface="Calibri"/>
              </a:rPr>
              <a:t>O</a:t>
            </a:r>
            <a:r>
              <a:rPr sz="2800" spc="-15" dirty="0">
                <a:solidFill>
                  <a:schemeClr val="tx2"/>
                </a:solidFill>
                <a:latin typeface="Calibri"/>
                <a:cs typeface="Calibri"/>
              </a:rPr>
              <a:t>NE</a:t>
            </a:r>
            <a:r>
              <a:rPr sz="2800" spc="-80" dirty="0">
                <a:solidFill>
                  <a:schemeClr val="tx2"/>
                </a:solidFill>
                <a:latin typeface="Times New Roman"/>
                <a:cs typeface="Times New Roman"/>
              </a:rPr>
              <a:t> </a:t>
            </a:r>
            <a:r>
              <a:rPr sz="2800" spc="-15" dirty="0" smtClean="0">
                <a:solidFill>
                  <a:schemeClr val="tx2"/>
                </a:solidFill>
                <a:latin typeface="Calibri"/>
                <a:cs typeface="Calibri"/>
              </a:rPr>
              <a:t>I</a:t>
            </a:r>
            <a:r>
              <a:rPr sz="2800" spc="-20" dirty="0" smtClean="0">
                <a:solidFill>
                  <a:schemeClr val="tx2"/>
                </a:solidFill>
                <a:latin typeface="Calibri"/>
                <a:cs typeface="Calibri"/>
              </a:rPr>
              <a:t>NT</a:t>
            </a:r>
            <a:r>
              <a:rPr sz="2800" spc="-50" dirty="0" smtClean="0">
                <a:solidFill>
                  <a:schemeClr val="tx2"/>
                </a:solidFill>
                <a:latin typeface="Calibri"/>
                <a:cs typeface="Calibri"/>
              </a:rPr>
              <a:t>E</a:t>
            </a:r>
            <a:r>
              <a:rPr sz="2800" spc="-10" dirty="0" smtClean="0">
                <a:solidFill>
                  <a:schemeClr val="tx2"/>
                </a:solidFill>
                <a:latin typeface="Calibri"/>
                <a:cs typeface="Calibri"/>
              </a:rPr>
              <a:t>G</a:t>
            </a:r>
            <a:r>
              <a:rPr sz="2800" spc="-15" dirty="0" smtClean="0">
                <a:solidFill>
                  <a:schemeClr val="tx2"/>
                </a:solidFill>
                <a:latin typeface="Calibri"/>
                <a:cs typeface="Calibri"/>
              </a:rPr>
              <a:t>R</a:t>
            </a:r>
            <a:r>
              <a:rPr sz="2800" spc="-210" dirty="0" smtClean="0">
                <a:solidFill>
                  <a:schemeClr val="tx2"/>
                </a:solidFill>
                <a:latin typeface="Calibri"/>
                <a:cs typeface="Calibri"/>
              </a:rPr>
              <a:t>A</a:t>
            </a:r>
            <a:r>
              <a:rPr sz="2800" spc="-15" dirty="0" smtClean="0">
                <a:solidFill>
                  <a:schemeClr val="tx2"/>
                </a:solidFill>
                <a:latin typeface="Calibri"/>
                <a:cs typeface="Calibri"/>
              </a:rPr>
              <a:t>TI</a:t>
            </a:r>
            <a:r>
              <a:rPr sz="2800" spc="-140" dirty="0" smtClean="0">
                <a:solidFill>
                  <a:schemeClr val="tx2"/>
                </a:solidFill>
                <a:latin typeface="Calibri"/>
                <a:cs typeface="Calibri"/>
              </a:rPr>
              <a:t>V</a:t>
            </a:r>
            <a:r>
              <a:rPr sz="2800" spc="-15" dirty="0" smtClean="0">
                <a:solidFill>
                  <a:schemeClr val="tx2"/>
                </a:solidFill>
                <a:latin typeface="Calibri"/>
                <a:cs typeface="Calibri"/>
              </a:rPr>
              <a:t>A</a:t>
            </a:r>
            <a:endParaRPr sz="2800" dirty="0">
              <a:solidFill>
                <a:schemeClr val="tx2"/>
              </a:solidFill>
              <a:latin typeface="Calibri"/>
              <a:cs typeface="Calibri"/>
            </a:endParaRPr>
          </a:p>
        </p:txBody>
      </p:sp>
      <p:sp>
        <p:nvSpPr>
          <p:cNvPr id="4" name="object 4"/>
          <p:cNvSpPr txBox="1"/>
          <p:nvPr/>
        </p:nvSpPr>
        <p:spPr>
          <a:xfrm>
            <a:off x="1384300" y="2482850"/>
            <a:ext cx="7848601" cy="2318583"/>
          </a:xfrm>
          <a:prstGeom prst="rect">
            <a:avLst/>
          </a:prstGeom>
        </p:spPr>
        <p:txBody>
          <a:bodyPr vert="horz" wrap="square" lIns="0" tIns="0" rIns="0" bIns="0" rtlCol="0">
            <a:spAutoFit/>
          </a:bodyPr>
          <a:lstStyle/>
          <a:p>
            <a:pPr marL="265430">
              <a:lnSpc>
                <a:spcPct val="100000"/>
              </a:lnSpc>
              <a:spcBef>
                <a:spcPts val="1680"/>
              </a:spcBef>
            </a:pPr>
            <a:r>
              <a:rPr lang="it-IT" sz="2400" b="1" spc="-20" dirty="0">
                <a:solidFill>
                  <a:schemeClr val="tx2"/>
                </a:solidFill>
                <a:cs typeface="Calibri"/>
              </a:rPr>
              <a:t>P</a:t>
            </a:r>
            <a:r>
              <a:rPr lang="it-IT" sz="2400" b="1" spc="-45" dirty="0">
                <a:solidFill>
                  <a:schemeClr val="tx2"/>
                </a:solidFill>
                <a:cs typeface="Calibri"/>
              </a:rPr>
              <a:t>r</a:t>
            </a:r>
            <a:r>
              <a:rPr lang="it-IT" sz="2400" b="1" spc="-10" dirty="0">
                <a:solidFill>
                  <a:schemeClr val="tx2"/>
                </a:solidFill>
                <a:cs typeface="Calibri"/>
              </a:rPr>
              <a:t>e</a:t>
            </a:r>
            <a:r>
              <a:rPr lang="it-IT" sz="2400" b="1" spc="-5" dirty="0">
                <a:solidFill>
                  <a:schemeClr val="tx2"/>
                </a:solidFill>
                <a:cs typeface="Calibri"/>
              </a:rPr>
              <a:t>supp</a:t>
            </a:r>
            <a:r>
              <a:rPr lang="it-IT" sz="2400" b="1" spc="-10" dirty="0">
                <a:solidFill>
                  <a:schemeClr val="tx2"/>
                </a:solidFill>
                <a:cs typeface="Calibri"/>
              </a:rPr>
              <a:t>o</a:t>
            </a:r>
            <a:r>
              <a:rPr lang="it-IT" sz="2400" b="1" spc="-30" dirty="0">
                <a:solidFill>
                  <a:schemeClr val="tx2"/>
                </a:solidFill>
                <a:cs typeface="Calibri"/>
              </a:rPr>
              <a:t>s</a:t>
            </a:r>
            <a:r>
              <a:rPr lang="it-IT" sz="2400" b="1" spc="-35" dirty="0">
                <a:solidFill>
                  <a:schemeClr val="tx2"/>
                </a:solidFill>
                <a:cs typeface="Calibri"/>
              </a:rPr>
              <a:t>t</a:t>
            </a:r>
            <a:r>
              <a:rPr lang="it-IT" sz="2400" b="1" spc="-10" dirty="0">
                <a:solidFill>
                  <a:schemeClr val="tx2"/>
                </a:solidFill>
                <a:cs typeface="Calibri"/>
              </a:rPr>
              <a:t>o:</a:t>
            </a:r>
            <a:endParaRPr lang="it-IT" sz="2400" b="1" dirty="0">
              <a:solidFill>
                <a:schemeClr val="tx2"/>
              </a:solidFill>
              <a:cs typeface="Calibri"/>
            </a:endParaRPr>
          </a:p>
          <a:p>
            <a:pPr marL="518159" algn="just">
              <a:lnSpc>
                <a:spcPct val="100000"/>
              </a:lnSpc>
              <a:spcBef>
                <a:spcPts val="815"/>
              </a:spcBef>
              <a:tabLst>
                <a:tab pos="1013460" algn="l"/>
                <a:tab pos="1868170" algn="l"/>
                <a:tab pos="2741295" algn="l"/>
              </a:tabLst>
            </a:pPr>
            <a:r>
              <a:rPr lang="it-IT" sz="2400" spc="-15" dirty="0">
                <a:latin typeface="+mj-lt"/>
                <a:cs typeface="Calibri"/>
              </a:rPr>
              <a:t>Le</a:t>
            </a:r>
            <a:r>
              <a:rPr lang="it-IT" sz="2400" spc="-15" dirty="0">
                <a:latin typeface="+mj-lt"/>
                <a:cs typeface="Times New Roman"/>
              </a:rPr>
              <a:t>	</a:t>
            </a:r>
            <a:r>
              <a:rPr lang="it-IT" sz="2400" b="1" spc="-15" dirty="0">
                <a:latin typeface="+mj-lt"/>
                <a:cs typeface="Calibri"/>
              </a:rPr>
              <a:t>S</a:t>
            </a:r>
            <a:r>
              <a:rPr lang="it-IT" sz="2400" b="1" spc="-190" dirty="0">
                <a:latin typeface="+mj-lt"/>
                <a:cs typeface="Calibri"/>
              </a:rPr>
              <a:t>.</a:t>
            </a:r>
            <a:r>
              <a:rPr lang="it-IT" sz="2400" b="1" spc="-250" dirty="0">
                <a:latin typeface="+mj-lt"/>
                <a:cs typeface="Calibri"/>
              </a:rPr>
              <a:t>T</a:t>
            </a:r>
            <a:r>
              <a:rPr lang="it-IT" sz="2400" b="1" spc="-10" dirty="0">
                <a:latin typeface="+mj-lt"/>
                <a:cs typeface="Calibri"/>
              </a:rPr>
              <a:t>.</a:t>
            </a:r>
            <a:r>
              <a:rPr lang="it-IT" sz="2400" b="1" spc="-320" dirty="0">
                <a:latin typeface="+mj-lt"/>
                <a:cs typeface="Calibri"/>
              </a:rPr>
              <a:t>P</a:t>
            </a:r>
            <a:r>
              <a:rPr lang="it-IT" sz="2400" b="1" dirty="0">
                <a:latin typeface="+mj-lt"/>
                <a:cs typeface="Calibri"/>
              </a:rPr>
              <a:t>.</a:t>
            </a:r>
            <a:r>
              <a:rPr lang="it-IT" sz="2400" dirty="0">
                <a:latin typeface="+mj-lt"/>
                <a:cs typeface="Times New Roman"/>
              </a:rPr>
              <a:t>	</a:t>
            </a:r>
            <a:r>
              <a:rPr lang="it-IT" sz="2400" spc="5" dirty="0">
                <a:latin typeface="+mj-lt"/>
                <a:cs typeface="Calibri"/>
              </a:rPr>
              <a:t>s</a:t>
            </a:r>
            <a:r>
              <a:rPr lang="it-IT" sz="2400" spc="-10" dirty="0">
                <a:latin typeface="+mj-lt"/>
                <a:cs typeface="Calibri"/>
              </a:rPr>
              <a:t>o</a:t>
            </a:r>
            <a:r>
              <a:rPr lang="it-IT" sz="2400" spc="-5" dirty="0">
                <a:latin typeface="+mj-lt"/>
                <a:cs typeface="Calibri"/>
              </a:rPr>
              <a:t>n</a:t>
            </a:r>
            <a:r>
              <a:rPr lang="it-IT" sz="2400" dirty="0">
                <a:latin typeface="+mj-lt"/>
                <a:cs typeface="Calibri"/>
              </a:rPr>
              <a:t>o</a:t>
            </a:r>
            <a:r>
              <a:rPr lang="it-IT" sz="2400" dirty="0">
                <a:latin typeface="+mj-lt"/>
                <a:cs typeface="Times New Roman"/>
              </a:rPr>
              <a:t>	</a:t>
            </a:r>
            <a:r>
              <a:rPr lang="it-IT" sz="2400" spc="-5" dirty="0" smtClean="0">
                <a:latin typeface="+mj-lt"/>
                <a:cs typeface="Calibri"/>
              </a:rPr>
              <a:t>s</a:t>
            </a:r>
            <a:r>
              <a:rPr lang="it-IT" sz="2400" spc="-10" dirty="0" smtClean="0">
                <a:latin typeface="+mj-lt"/>
                <a:cs typeface="Calibri"/>
              </a:rPr>
              <a:t>o</a:t>
            </a:r>
            <a:r>
              <a:rPr lang="it-IT" sz="2400" dirty="0" smtClean="0">
                <a:latin typeface="+mj-lt"/>
                <a:cs typeface="Calibri"/>
              </a:rPr>
              <a:t>g</a:t>
            </a:r>
            <a:r>
              <a:rPr lang="it-IT" sz="2400" spc="-45" dirty="0" smtClean="0">
                <a:latin typeface="+mj-lt"/>
                <a:cs typeface="Calibri"/>
              </a:rPr>
              <a:t>g</a:t>
            </a:r>
            <a:r>
              <a:rPr lang="it-IT" sz="2400" spc="-10" dirty="0" smtClean="0">
                <a:latin typeface="+mj-lt"/>
                <a:cs typeface="Calibri"/>
              </a:rPr>
              <a:t>e</a:t>
            </a:r>
            <a:r>
              <a:rPr lang="it-IT" sz="2400" spc="-50" dirty="0" smtClean="0">
                <a:latin typeface="+mj-lt"/>
                <a:cs typeface="Calibri"/>
              </a:rPr>
              <a:t>t</a:t>
            </a:r>
            <a:r>
              <a:rPr lang="it-IT" sz="2400" spc="-35" dirty="0" smtClean="0">
                <a:latin typeface="+mj-lt"/>
                <a:cs typeface="Calibri"/>
              </a:rPr>
              <a:t>t</a:t>
            </a:r>
            <a:r>
              <a:rPr lang="it-IT" sz="2400" spc="-15" dirty="0" smtClean="0">
                <a:latin typeface="+mj-lt"/>
                <a:cs typeface="Calibri"/>
              </a:rPr>
              <a:t>e all’obbligo di i</a:t>
            </a:r>
            <a:r>
              <a:rPr sz="2400" spc="-5" dirty="0" smtClean="0">
                <a:latin typeface="+mj-lt"/>
                <a:cs typeface="Calibri"/>
              </a:rPr>
              <a:t>s</a:t>
            </a:r>
            <a:r>
              <a:rPr sz="2400" spc="-10" dirty="0" smtClean="0">
                <a:latin typeface="+mj-lt"/>
                <a:cs typeface="Calibri"/>
              </a:rPr>
              <a:t>cr</a:t>
            </a:r>
            <a:r>
              <a:rPr sz="2400" dirty="0" smtClean="0">
                <a:latin typeface="+mj-lt"/>
                <a:cs typeface="Calibri"/>
              </a:rPr>
              <a:t>izi</a:t>
            </a:r>
            <a:r>
              <a:rPr sz="2400" spc="-10" dirty="0" smtClean="0">
                <a:latin typeface="+mj-lt"/>
                <a:cs typeface="Calibri"/>
              </a:rPr>
              <a:t>o</a:t>
            </a:r>
            <a:r>
              <a:rPr sz="2400" spc="-20" dirty="0" smtClean="0">
                <a:latin typeface="+mj-lt"/>
                <a:cs typeface="Calibri"/>
              </a:rPr>
              <a:t>n</a:t>
            </a:r>
            <a:r>
              <a:rPr sz="2400" spc="-15" dirty="0" smtClean="0">
                <a:latin typeface="+mj-lt"/>
                <a:cs typeface="Calibri"/>
              </a:rPr>
              <a:t>e</a:t>
            </a:r>
            <a:r>
              <a:rPr sz="2400" spc="170" dirty="0" smtClean="0">
                <a:latin typeface="+mj-lt"/>
                <a:cs typeface="Times New Roman"/>
              </a:rPr>
              <a:t> </a:t>
            </a:r>
            <a:r>
              <a:rPr sz="2400" dirty="0">
                <a:latin typeface="+mj-lt"/>
                <a:cs typeface="Calibri"/>
              </a:rPr>
              <a:t>in</a:t>
            </a:r>
            <a:r>
              <a:rPr sz="2400" spc="155" dirty="0">
                <a:latin typeface="+mj-lt"/>
                <a:cs typeface="Times New Roman"/>
              </a:rPr>
              <a:t> </a:t>
            </a:r>
            <a:r>
              <a:rPr sz="2400" spc="-5" dirty="0">
                <a:latin typeface="+mj-lt"/>
                <a:cs typeface="Calibri"/>
              </a:rPr>
              <a:t>un</a:t>
            </a:r>
            <a:r>
              <a:rPr sz="2400" dirty="0">
                <a:latin typeface="+mj-lt"/>
                <a:cs typeface="Calibri"/>
              </a:rPr>
              <a:t>a</a:t>
            </a:r>
            <a:r>
              <a:rPr sz="2400" spc="170" dirty="0">
                <a:latin typeface="+mj-lt"/>
                <a:cs typeface="Times New Roman"/>
              </a:rPr>
              <a:t> </a:t>
            </a:r>
            <a:r>
              <a:rPr sz="2400" spc="-5" dirty="0">
                <a:latin typeface="+mj-lt"/>
                <a:cs typeface="Calibri"/>
              </a:rPr>
              <a:t>s</a:t>
            </a:r>
            <a:r>
              <a:rPr sz="2400" spc="-35" dirty="0">
                <a:latin typeface="+mj-lt"/>
                <a:cs typeface="Calibri"/>
              </a:rPr>
              <a:t>e</a:t>
            </a:r>
            <a:r>
              <a:rPr sz="2400" dirty="0">
                <a:latin typeface="+mj-lt"/>
                <a:cs typeface="Calibri"/>
              </a:rPr>
              <a:t>zi</a:t>
            </a:r>
            <a:r>
              <a:rPr sz="2400" spc="-10" dirty="0">
                <a:latin typeface="+mj-lt"/>
                <a:cs typeface="Calibri"/>
              </a:rPr>
              <a:t>o</a:t>
            </a:r>
            <a:r>
              <a:rPr sz="2400" spc="-20" dirty="0">
                <a:latin typeface="+mj-lt"/>
                <a:cs typeface="Calibri"/>
              </a:rPr>
              <a:t>n</a:t>
            </a:r>
            <a:r>
              <a:rPr sz="2400" spc="-15" dirty="0">
                <a:latin typeface="+mj-lt"/>
                <a:cs typeface="Calibri"/>
              </a:rPr>
              <a:t>e</a:t>
            </a:r>
            <a:r>
              <a:rPr sz="2400" spc="170" dirty="0">
                <a:latin typeface="+mj-lt"/>
                <a:cs typeface="Times New Roman"/>
              </a:rPr>
              <a:t> </a:t>
            </a:r>
            <a:r>
              <a:rPr sz="2400" spc="-5" dirty="0">
                <a:latin typeface="+mj-lt"/>
                <a:cs typeface="Calibri"/>
              </a:rPr>
              <a:t>s</a:t>
            </a:r>
            <a:r>
              <a:rPr sz="2400" spc="-20" dirty="0">
                <a:latin typeface="+mj-lt"/>
                <a:cs typeface="Calibri"/>
              </a:rPr>
              <a:t>p</a:t>
            </a:r>
            <a:r>
              <a:rPr sz="2400" spc="-10" dirty="0">
                <a:latin typeface="+mj-lt"/>
                <a:cs typeface="Calibri"/>
              </a:rPr>
              <a:t>ec</a:t>
            </a:r>
            <a:r>
              <a:rPr sz="2400" dirty="0">
                <a:latin typeface="+mj-lt"/>
                <a:cs typeface="Calibri"/>
              </a:rPr>
              <a:t>ial</a:t>
            </a:r>
            <a:r>
              <a:rPr sz="2400" spc="-15" dirty="0">
                <a:latin typeface="+mj-lt"/>
                <a:cs typeface="Calibri"/>
              </a:rPr>
              <a:t>e</a:t>
            </a:r>
            <a:r>
              <a:rPr sz="2400" spc="170" dirty="0">
                <a:latin typeface="+mj-lt"/>
                <a:cs typeface="Times New Roman"/>
              </a:rPr>
              <a:t> </a:t>
            </a:r>
            <a:r>
              <a:rPr sz="2400" spc="-15" dirty="0" smtClean="0">
                <a:latin typeface="+mj-lt"/>
                <a:cs typeface="Calibri"/>
              </a:rPr>
              <a:t>d</a:t>
            </a:r>
            <a:r>
              <a:rPr sz="2400" spc="-10" dirty="0" smtClean="0">
                <a:latin typeface="+mj-lt"/>
                <a:cs typeface="Calibri"/>
              </a:rPr>
              <a:t>e</a:t>
            </a:r>
            <a:r>
              <a:rPr sz="2400" dirty="0" smtClean="0">
                <a:latin typeface="+mj-lt"/>
                <a:cs typeface="Calibri"/>
              </a:rPr>
              <a:t>ll</a:t>
            </a:r>
            <a:r>
              <a:rPr sz="2400" spc="-325" dirty="0" smtClean="0">
                <a:latin typeface="+mj-lt"/>
                <a:cs typeface="Calibri"/>
              </a:rPr>
              <a:t>’</a:t>
            </a:r>
            <a:r>
              <a:rPr lang="it-IT" sz="2400" spc="-325" dirty="0" smtClean="0">
                <a:latin typeface="+mj-lt"/>
                <a:cs typeface="Calibri"/>
              </a:rPr>
              <a:t> </a:t>
            </a:r>
            <a:r>
              <a:rPr sz="2400" spc="-15" dirty="0" smtClean="0">
                <a:latin typeface="+mj-lt"/>
                <a:cs typeface="Calibri"/>
              </a:rPr>
              <a:t>A</a:t>
            </a:r>
            <a:r>
              <a:rPr sz="2400" dirty="0" smtClean="0">
                <a:latin typeface="+mj-lt"/>
                <a:cs typeface="Calibri"/>
              </a:rPr>
              <a:t>l</a:t>
            </a:r>
            <a:r>
              <a:rPr sz="2400" spc="-5" dirty="0" smtClean="0">
                <a:latin typeface="+mj-lt"/>
                <a:cs typeface="Calibri"/>
              </a:rPr>
              <a:t>bo</a:t>
            </a:r>
            <a:r>
              <a:rPr sz="2400" spc="-5" dirty="0" smtClean="0">
                <a:latin typeface="+mj-lt"/>
                <a:cs typeface="Times New Roman"/>
              </a:rPr>
              <a:t> </a:t>
            </a:r>
            <a:r>
              <a:rPr sz="2400" spc="-35" dirty="0">
                <a:latin typeface="+mj-lt"/>
                <a:cs typeface="Calibri"/>
              </a:rPr>
              <a:t>t</a:t>
            </a:r>
            <a:r>
              <a:rPr sz="2400" spc="-10" dirty="0">
                <a:latin typeface="+mj-lt"/>
                <a:cs typeface="Calibri"/>
              </a:rPr>
              <a:t>e</a:t>
            </a:r>
            <a:r>
              <a:rPr sz="2400" spc="-5" dirty="0">
                <a:latin typeface="+mj-lt"/>
                <a:cs typeface="Calibri"/>
              </a:rPr>
              <a:t>nu</a:t>
            </a:r>
            <a:r>
              <a:rPr sz="2400" spc="-25" dirty="0">
                <a:latin typeface="+mj-lt"/>
                <a:cs typeface="Calibri"/>
              </a:rPr>
              <a:t>t</a:t>
            </a:r>
            <a:r>
              <a:rPr sz="2400" dirty="0">
                <a:latin typeface="+mj-lt"/>
                <a:cs typeface="Calibri"/>
              </a:rPr>
              <a:t>o</a:t>
            </a:r>
            <a:r>
              <a:rPr sz="2400" dirty="0">
                <a:latin typeface="+mj-lt"/>
                <a:cs typeface="Times New Roman"/>
              </a:rPr>
              <a:t>    </a:t>
            </a:r>
            <a:r>
              <a:rPr sz="2400" spc="150" dirty="0">
                <a:latin typeface="+mj-lt"/>
                <a:cs typeface="Times New Roman"/>
              </a:rPr>
              <a:t> </a:t>
            </a:r>
            <a:r>
              <a:rPr sz="2400" spc="-5" dirty="0">
                <a:latin typeface="+mj-lt"/>
                <a:cs typeface="Calibri"/>
              </a:rPr>
              <a:t>d</a:t>
            </a:r>
            <a:r>
              <a:rPr sz="2400" dirty="0">
                <a:latin typeface="+mj-lt"/>
                <a:cs typeface="Calibri"/>
              </a:rPr>
              <a:t>all</a:t>
            </a:r>
            <a:r>
              <a:rPr sz="2400" spc="-95" dirty="0">
                <a:latin typeface="+mj-lt"/>
                <a:cs typeface="Calibri"/>
              </a:rPr>
              <a:t>’</a:t>
            </a:r>
            <a:r>
              <a:rPr sz="2400" spc="-5" dirty="0">
                <a:latin typeface="+mj-lt"/>
                <a:cs typeface="Calibri"/>
              </a:rPr>
              <a:t>O</a:t>
            </a:r>
            <a:r>
              <a:rPr sz="2400" spc="-45" dirty="0">
                <a:latin typeface="+mj-lt"/>
                <a:cs typeface="Calibri"/>
              </a:rPr>
              <a:t>r</a:t>
            </a:r>
            <a:r>
              <a:rPr sz="2400" spc="-5" dirty="0">
                <a:latin typeface="+mj-lt"/>
                <a:cs typeface="Calibri"/>
              </a:rPr>
              <a:t>d</a:t>
            </a:r>
            <a:r>
              <a:rPr sz="2400" dirty="0">
                <a:latin typeface="+mj-lt"/>
                <a:cs typeface="Calibri"/>
              </a:rPr>
              <a:t>i</a:t>
            </a:r>
            <a:r>
              <a:rPr sz="2400" spc="-20" dirty="0">
                <a:latin typeface="+mj-lt"/>
                <a:cs typeface="Calibri"/>
              </a:rPr>
              <a:t>n</a:t>
            </a:r>
            <a:r>
              <a:rPr sz="2400" spc="-15" dirty="0">
                <a:latin typeface="+mj-lt"/>
                <a:cs typeface="Calibri"/>
              </a:rPr>
              <a:t>e</a:t>
            </a:r>
            <a:r>
              <a:rPr sz="2400" dirty="0">
                <a:latin typeface="+mj-lt"/>
                <a:cs typeface="Times New Roman"/>
              </a:rPr>
              <a:t>    </a:t>
            </a:r>
            <a:r>
              <a:rPr sz="2400" spc="160" dirty="0">
                <a:latin typeface="+mj-lt"/>
                <a:cs typeface="Times New Roman"/>
              </a:rPr>
              <a:t> </a:t>
            </a:r>
            <a:r>
              <a:rPr sz="2400" spc="-5" dirty="0">
                <a:latin typeface="+mj-lt"/>
                <a:cs typeface="Calibri"/>
              </a:rPr>
              <a:t>d</a:t>
            </a:r>
            <a:r>
              <a:rPr sz="2400" dirty="0">
                <a:latin typeface="+mj-lt"/>
                <a:cs typeface="Calibri"/>
              </a:rPr>
              <a:t>i</a:t>
            </a:r>
            <a:r>
              <a:rPr sz="2400" dirty="0">
                <a:latin typeface="+mj-lt"/>
                <a:cs typeface="Times New Roman"/>
              </a:rPr>
              <a:t>    </a:t>
            </a:r>
            <a:r>
              <a:rPr sz="2400" spc="155" dirty="0">
                <a:latin typeface="+mj-lt"/>
                <a:cs typeface="Times New Roman"/>
              </a:rPr>
              <a:t> </a:t>
            </a:r>
            <a:r>
              <a:rPr sz="2400" dirty="0">
                <a:latin typeface="+mj-lt"/>
                <a:cs typeface="Calibri"/>
              </a:rPr>
              <a:t>a</a:t>
            </a:r>
            <a:r>
              <a:rPr sz="2400" spc="-5" dirty="0">
                <a:latin typeface="+mj-lt"/>
                <a:cs typeface="Calibri"/>
              </a:rPr>
              <a:t>pp</a:t>
            </a:r>
            <a:r>
              <a:rPr sz="2400" dirty="0">
                <a:latin typeface="+mj-lt"/>
                <a:cs typeface="Calibri"/>
              </a:rPr>
              <a:t>a</a:t>
            </a:r>
            <a:r>
              <a:rPr sz="2400" spc="-10" dirty="0">
                <a:latin typeface="+mj-lt"/>
                <a:cs typeface="Calibri"/>
              </a:rPr>
              <a:t>r</a:t>
            </a:r>
            <a:r>
              <a:rPr sz="2400" spc="-35" dirty="0">
                <a:latin typeface="+mj-lt"/>
                <a:cs typeface="Calibri"/>
              </a:rPr>
              <a:t>t</a:t>
            </a:r>
            <a:r>
              <a:rPr sz="2400" spc="-10" dirty="0">
                <a:latin typeface="+mj-lt"/>
                <a:cs typeface="Calibri"/>
              </a:rPr>
              <a:t>e</a:t>
            </a:r>
            <a:r>
              <a:rPr sz="2400" spc="-20" dirty="0">
                <a:latin typeface="+mj-lt"/>
                <a:cs typeface="Calibri"/>
              </a:rPr>
              <a:t>n</a:t>
            </a:r>
            <a:r>
              <a:rPr sz="2400" spc="-10" dirty="0">
                <a:latin typeface="+mj-lt"/>
                <a:cs typeface="Calibri"/>
              </a:rPr>
              <a:t>e</a:t>
            </a:r>
            <a:r>
              <a:rPr sz="2400" spc="-5" dirty="0">
                <a:latin typeface="+mj-lt"/>
                <a:cs typeface="Calibri"/>
              </a:rPr>
              <a:t>n</a:t>
            </a:r>
            <a:r>
              <a:rPr sz="2400" spc="-40" dirty="0">
                <a:latin typeface="+mj-lt"/>
                <a:cs typeface="Calibri"/>
              </a:rPr>
              <a:t>z</a:t>
            </a:r>
            <a:r>
              <a:rPr sz="2400" dirty="0">
                <a:latin typeface="+mj-lt"/>
                <a:cs typeface="Calibri"/>
              </a:rPr>
              <a:t>a</a:t>
            </a:r>
            <a:r>
              <a:rPr sz="2400" dirty="0">
                <a:latin typeface="+mj-lt"/>
                <a:cs typeface="Times New Roman"/>
              </a:rPr>
              <a:t> </a:t>
            </a:r>
            <a:r>
              <a:rPr sz="2400" dirty="0">
                <a:latin typeface="+mj-lt"/>
                <a:cs typeface="Calibri"/>
              </a:rPr>
              <a:t>i</a:t>
            </a:r>
            <a:r>
              <a:rPr sz="2400" spc="-5" dirty="0">
                <a:latin typeface="+mj-lt"/>
                <a:cs typeface="Calibri"/>
              </a:rPr>
              <a:t>nd</a:t>
            </a:r>
            <a:r>
              <a:rPr sz="2400" dirty="0">
                <a:latin typeface="+mj-lt"/>
                <a:cs typeface="Calibri"/>
              </a:rPr>
              <a:t>i</a:t>
            </a:r>
            <a:r>
              <a:rPr sz="2400" spc="-20" dirty="0">
                <a:latin typeface="+mj-lt"/>
                <a:cs typeface="Calibri"/>
              </a:rPr>
              <a:t>v</a:t>
            </a:r>
            <a:r>
              <a:rPr sz="2400" dirty="0">
                <a:latin typeface="+mj-lt"/>
                <a:cs typeface="Calibri"/>
              </a:rPr>
              <a:t>i</a:t>
            </a:r>
            <a:r>
              <a:rPr sz="2400" spc="-5" dirty="0">
                <a:latin typeface="+mj-lt"/>
                <a:cs typeface="Calibri"/>
              </a:rPr>
              <a:t>du</a:t>
            </a:r>
            <a:r>
              <a:rPr sz="2400" spc="-25" dirty="0">
                <a:latin typeface="+mj-lt"/>
                <a:cs typeface="Calibri"/>
              </a:rPr>
              <a:t>a</a:t>
            </a:r>
            <a:r>
              <a:rPr sz="2400" spc="-35" dirty="0">
                <a:latin typeface="+mj-lt"/>
                <a:cs typeface="Calibri"/>
              </a:rPr>
              <a:t>t</a:t>
            </a:r>
            <a:r>
              <a:rPr sz="2400" dirty="0">
                <a:latin typeface="+mj-lt"/>
                <a:cs typeface="Calibri"/>
              </a:rPr>
              <a:t>o</a:t>
            </a:r>
            <a:r>
              <a:rPr sz="2400" dirty="0">
                <a:latin typeface="+mj-lt"/>
                <a:cs typeface="Times New Roman"/>
              </a:rPr>
              <a:t> </a:t>
            </a:r>
            <a:r>
              <a:rPr sz="2400" spc="50" dirty="0">
                <a:latin typeface="+mj-lt"/>
                <a:cs typeface="Times New Roman"/>
              </a:rPr>
              <a:t> </a:t>
            </a:r>
            <a:r>
              <a:rPr sz="2400" dirty="0">
                <a:latin typeface="+mj-lt"/>
                <a:cs typeface="Calibri"/>
              </a:rPr>
              <a:t>in</a:t>
            </a:r>
            <a:r>
              <a:rPr sz="2400" dirty="0">
                <a:latin typeface="+mj-lt"/>
                <a:cs typeface="Times New Roman"/>
              </a:rPr>
              <a:t> </a:t>
            </a:r>
            <a:r>
              <a:rPr sz="2400" spc="45" dirty="0">
                <a:latin typeface="+mj-lt"/>
                <a:cs typeface="Times New Roman"/>
              </a:rPr>
              <a:t> </a:t>
            </a:r>
            <a:r>
              <a:rPr sz="2400" spc="-5" dirty="0">
                <a:latin typeface="+mj-lt"/>
                <a:cs typeface="Calibri"/>
              </a:rPr>
              <a:t>b</a:t>
            </a:r>
            <a:r>
              <a:rPr sz="2400" dirty="0">
                <a:latin typeface="+mj-lt"/>
                <a:cs typeface="Calibri"/>
              </a:rPr>
              <a:t>a</a:t>
            </a:r>
            <a:r>
              <a:rPr sz="2400" spc="-5" dirty="0">
                <a:latin typeface="+mj-lt"/>
                <a:cs typeface="Calibri"/>
              </a:rPr>
              <a:t>s</a:t>
            </a:r>
            <a:r>
              <a:rPr sz="2400" spc="-15" dirty="0">
                <a:latin typeface="+mj-lt"/>
                <a:cs typeface="Calibri"/>
              </a:rPr>
              <a:t>e</a:t>
            </a:r>
            <a:r>
              <a:rPr sz="2400" dirty="0">
                <a:latin typeface="+mj-lt"/>
                <a:cs typeface="Times New Roman"/>
              </a:rPr>
              <a:t> </a:t>
            </a:r>
            <a:r>
              <a:rPr sz="2400" spc="50" dirty="0">
                <a:latin typeface="+mj-lt"/>
                <a:cs typeface="Times New Roman"/>
              </a:rPr>
              <a:t> </a:t>
            </a:r>
            <a:r>
              <a:rPr sz="2400" dirty="0">
                <a:latin typeface="+mj-lt"/>
                <a:cs typeface="Calibri"/>
              </a:rPr>
              <a:t>alla</a:t>
            </a:r>
            <a:r>
              <a:rPr sz="2400" dirty="0">
                <a:latin typeface="+mj-lt"/>
                <a:cs typeface="Times New Roman"/>
              </a:rPr>
              <a:t> </a:t>
            </a:r>
            <a:r>
              <a:rPr sz="2400" spc="50" dirty="0">
                <a:latin typeface="+mj-lt"/>
                <a:cs typeface="Times New Roman"/>
              </a:rPr>
              <a:t> </a:t>
            </a:r>
            <a:r>
              <a:rPr sz="2400" spc="-5" dirty="0">
                <a:latin typeface="+mj-lt"/>
                <a:cs typeface="Calibri"/>
              </a:rPr>
              <a:t>s</a:t>
            </a:r>
            <a:r>
              <a:rPr sz="2400" spc="-10" dirty="0">
                <a:latin typeface="+mj-lt"/>
                <a:cs typeface="Calibri"/>
              </a:rPr>
              <a:t>e</a:t>
            </a:r>
            <a:r>
              <a:rPr sz="2400" spc="-20" dirty="0">
                <a:latin typeface="+mj-lt"/>
                <a:cs typeface="Calibri"/>
              </a:rPr>
              <a:t>d</a:t>
            </a:r>
            <a:r>
              <a:rPr sz="2400" spc="-15" dirty="0">
                <a:latin typeface="+mj-lt"/>
                <a:cs typeface="Calibri"/>
              </a:rPr>
              <a:t>e</a:t>
            </a:r>
            <a:r>
              <a:rPr sz="2400" dirty="0">
                <a:latin typeface="+mj-lt"/>
                <a:cs typeface="Times New Roman"/>
              </a:rPr>
              <a:t> </a:t>
            </a:r>
            <a:r>
              <a:rPr sz="2400" spc="50" dirty="0">
                <a:latin typeface="+mj-lt"/>
                <a:cs typeface="Times New Roman"/>
              </a:rPr>
              <a:t> </a:t>
            </a:r>
            <a:r>
              <a:rPr sz="2400" spc="-5" dirty="0">
                <a:latin typeface="+mj-lt"/>
                <a:cs typeface="Calibri"/>
              </a:rPr>
              <a:t>s</a:t>
            </a:r>
            <a:r>
              <a:rPr sz="2400" spc="-10" dirty="0">
                <a:latin typeface="+mj-lt"/>
                <a:cs typeface="Calibri"/>
              </a:rPr>
              <a:t>oc</a:t>
            </a:r>
            <a:r>
              <a:rPr sz="2400" dirty="0">
                <a:latin typeface="+mj-lt"/>
                <a:cs typeface="Calibri"/>
              </a:rPr>
              <a:t>ial</a:t>
            </a:r>
            <a:r>
              <a:rPr sz="2400" spc="-15" dirty="0">
                <a:latin typeface="+mj-lt"/>
                <a:cs typeface="Calibri"/>
              </a:rPr>
              <a:t>e</a:t>
            </a:r>
            <a:r>
              <a:rPr sz="2400" dirty="0">
                <a:latin typeface="+mj-lt"/>
                <a:cs typeface="Times New Roman"/>
              </a:rPr>
              <a:t> </a:t>
            </a:r>
            <a:r>
              <a:rPr sz="2400" spc="50" dirty="0">
                <a:latin typeface="+mj-lt"/>
                <a:cs typeface="Times New Roman"/>
              </a:rPr>
              <a:t> </a:t>
            </a:r>
            <a:r>
              <a:rPr sz="2400" spc="-10" dirty="0">
                <a:latin typeface="+mj-lt"/>
                <a:cs typeface="Calibri"/>
              </a:rPr>
              <a:t>e</a:t>
            </a:r>
            <a:r>
              <a:rPr sz="2400" dirty="0">
                <a:latin typeface="+mj-lt"/>
                <a:cs typeface="Calibri"/>
              </a:rPr>
              <a:t>d</a:t>
            </a:r>
            <a:r>
              <a:rPr sz="2400" dirty="0">
                <a:latin typeface="+mj-lt"/>
                <a:cs typeface="Times New Roman"/>
              </a:rPr>
              <a:t> </a:t>
            </a:r>
            <a:r>
              <a:rPr sz="2400" b="1" spc="-5" dirty="0">
                <a:latin typeface="+mj-lt"/>
                <a:cs typeface="Calibri"/>
              </a:rPr>
              <a:t>h</a:t>
            </a:r>
            <a:r>
              <a:rPr sz="2400" b="1" dirty="0">
                <a:latin typeface="+mj-lt"/>
                <a:cs typeface="Calibri"/>
              </a:rPr>
              <a:t>a</a:t>
            </a:r>
            <a:r>
              <a:rPr sz="2400" b="1" spc="-5" dirty="0">
                <a:latin typeface="+mj-lt"/>
                <a:cs typeface="Calibri"/>
              </a:rPr>
              <a:t>nn</a:t>
            </a:r>
            <a:r>
              <a:rPr sz="2400" b="1" dirty="0">
                <a:latin typeface="+mj-lt"/>
                <a:cs typeface="Calibri"/>
              </a:rPr>
              <a:t>o</a:t>
            </a:r>
            <a:r>
              <a:rPr sz="2400" b="1" dirty="0">
                <a:latin typeface="+mj-lt"/>
                <a:cs typeface="Times New Roman"/>
              </a:rPr>
              <a:t> </a:t>
            </a:r>
            <a:r>
              <a:rPr sz="2400" b="1" spc="-114" dirty="0">
                <a:latin typeface="+mj-lt"/>
                <a:cs typeface="Times New Roman"/>
              </a:rPr>
              <a:t> </a:t>
            </a:r>
            <a:r>
              <a:rPr sz="2400" b="1" dirty="0">
                <a:latin typeface="+mj-lt"/>
                <a:cs typeface="Calibri"/>
              </a:rPr>
              <a:t>l</a:t>
            </a:r>
            <a:r>
              <a:rPr sz="2400" b="1" spc="-180" dirty="0">
                <a:latin typeface="+mj-lt"/>
                <a:cs typeface="Calibri"/>
              </a:rPr>
              <a:t>’</a:t>
            </a:r>
            <a:r>
              <a:rPr sz="2400" b="1" spc="-10" dirty="0">
                <a:latin typeface="+mj-lt"/>
                <a:cs typeface="Calibri"/>
              </a:rPr>
              <a:t>o</a:t>
            </a:r>
            <a:r>
              <a:rPr sz="2400" b="1" spc="-5" dirty="0">
                <a:latin typeface="+mj-lt"/>
                <a:cs typeface="Calibri"/>
              </a:rPr>
              <a:t>bb</a:t>
            </a:r>
            <a:r>
              <a:rPr sz="2400" b="1" dirty="0">
                <a:latin typeface="+mj-lt"/>
                <a:cs typeface="Calibri"/>
              </a:rPr>
              <a:t>li</a:t>
            </a:r>
            <a:r>
              <a:rPr sz="2400" b="1" spc="-30" dirty="0">
                <a:latin typeface="+mj-lt"/>
                <a:cs typeface="Calibri"/>
              </a:rPr>
              <a:t>g</a:t>
            </a:r>
            <a:r>
              <a:rPr sz="2400" b="1" dirty="0">
                <a:latin typeface="+mj-lt"/>
                <a:cs typeface="Calibri"/>
              </a:rPr>
              <a:t>o</a:t>
            </a:r>
            <a:r>
              <a:rPr sz="2400" b="1" dirty="0">
                <a:latin typeface="+mj-lt"/>
                <a:cs typeface="Times New Roman"/>
              </a:rPr>
              <a:t> </a:t>
            </a:r>
            <a:r>
              <a:rPr sz="2400" b="1" spc="-114" dirty="0">
                <a:latin typeface="+mj-lt"/>
                <a:cs typeface="Times New Roman"/>
              </a:rPr>
              <a:t> </a:t>
            </a:r>
            <a:r>
              <a:rPr sz="2400" b="1" spc="-5" dirty="0">
                <a:latin typeface="+mj-lt"/>
                <a:cs typeface="Calibri"/>
              </a:rPr>
              <a:t>d</a:t>
            </a:r>
            <a:r>
              <a:rPr sz="2400" b="1" dirty="0">
                <a:latin typeface="+mj-lt"/>
                <a:cs typeface="Calibri"/>
              </a:rPr>
              <a:t>i</a:t>
            </a:r>
            <a:r>
              <a:rPr sz="2400" b="1" dirty="0">
                <a:latin typeface="+mj-lt"/>
                <a:cs typeface="Times New Roman"/>
              </a:rPr>
              <a:t> </a:t>
            </a:r>
            <a:r>
              <a:rPr sz="2400" b="1" spc="-120" dirty="0">
                <a:latin typeface="+mj-lt"/>
                <a:cs typeface="Times New Roman"/>
              </a:rPr>
              <a:t> </a:t>
            </a:r>
            <a:r>
              <a:rPr sz="2400" b="1" dirty="0">
                <a:latin typeface="+mj-lt"/>
                <a:cs typeface="Calibri"/>
              </a:rPr>
              <a:t>a</a:t>
            </a:r>
            <a:r>
              <a:rPr sz="2400" b="1" spc="-5" dirty="0">
                <a:latin typeface="+mj-lt"/>
                <a:cs typeface="Calibri"/>
              </a:rPr>
              <a:t>pp</a:t>
            </a:r>
            <a:r>
              <a:rPr sz="2400" b="1" dirty="0">
                <a:latin typeface="+mj-lt"/>
                <a:cs typeface="Calibri"/>
              </a:rPr>
              <a:t>l</a:t>
            </a:r>
            <a:r>
              <a:rPr sz="2400" b="1" spc="-15" dirty="0">
                <a:latin typeface="+mj-lt"/>
                <a:cs typeface="Calibri"/>
              </a:rPr>
              <a:t>i</a:t>
            </a:r>
            <a:r>
              <a:rPr sz="2400" b="1" spc="-35" dirty="0">
                <a:latin typeface="+mj-lt"/>
                <a:cs typeface="Calibri"/>
              </a:rPr>
              <a:t>c</a:t>
            </a:r>
            <a:r>
              <a:rPr sz="2400" b="1" dirty="0">
                <a:latin typeface="+mj-lt"/>
                <a:cs typeface="Calibri"/>
              </a:rPr>
              <a:t>a</a:t>
            </a:r>
            <a:r>
              <a:rPr sz="2400" b="1" spc="-45" dirty="0">
                <a:latin typeface="+mj-lt"/>
                <a:cs typeface="Calibri"/>
              </a:rPr>
              <a:t>r</a:t>
            </a:r>
            <a:r>
              <a:rPr sz="2400" b="1" spc="-15" dirty="0">
                <a:latin typeface="+mj-lt"/>
                <a:cs typeface="Calibri"/>
              </a:rPr>
              <a:t>e</a:t>
            </a:r>
            <a:r>
              <a:rPr sz="2400" b="1" dirty="0">
                <a:latin typeface="+mj-lt"/>
                <a:cs typeface="Times New Roman"/>
              </a:rPr>
              <a:t> </a:t>
            </a:r>
            <a:r>
              <a:rPr sz="2400" b="1" spc="-105" dirty="0">
                <a:latin typeface="+mj-lt"/>
                <a:cs typeface="Times New Roman"/>
              </a:rPr>
              <a:t> </a:t>
            </a:r>
            <a:r>
              <a:rPr sz="2400" b="1" dirty="0">
                <a:latin typeface="+mj-lt"/>
                <a:cs typeface="Calibri"/>
              </a:rPr>
              <a:t>il</a:t>
            </a:r>
            <a:r>
              <a:rPr sz="2400" b="1" dirty="0">
                <a:latin typeface="+mj-lt"/>
                <a:cs typeface="Times New Roman"/>
              </a:rPr>
              <a:t> </a:t>
            </a:r>
            <a:r>
              <a:rPr sz="2400" b="1" spc="-120" dirty="0">
                <a:latin typeface="+mj-lt"/>
                <a:cs typeface="Times New Roman"/>
              </a:rPr>
              <a:t> </a:t>
            </a:r>
            <a:r>
              <a:rPr sz="2400" b="1" spc="-35" dirty="0">
                <a:latin typeface="+mj-lt"/>
                <a:cs typeface="Calibri"/>
              </a:rPr>
              <a:t>c</a:t>
            </a:r>
            <a:r>
              <a:rPr sz="2400" b="1" spc="-10" dirty="0">
                <a:latin typeface="+mj-lt"/>
                <a:cs typeface="Calibri"/>
              </a:rPr>
              <a:t>o</a:t>
            </a:r>
            <a:r>
              <a:rPr sz="2400" b="1" spc="-25" dirty="0">
                <a:latin typeface="+mj-lt"/>
                <a:cs typeface="Calibri"/>
              </a:rPr>
              <a:t>nt</a:t>
            </a:r>
            <a:r>
              <a:rPr sz="2400" b="1" spc="-10" dirty="0">
                <a:latin typeface="+mj-lt"/>
                <a:cs typeface="Calibri"/>
              </a:rPr>
              <a:t>r</a:t>
            </a:r>
            <a:r>
              <a:rPr sz="2400" b="1" dirty="0">
                <a:latin typeface="+mj-lt"/>
                <a:cs typeface="Calibri"/>
              </a:rPr>
              <a:t>i</a:t>
            </a:r>
            <a:r>
              <a:rPr sz="2400" b="1" spc="-5" dirty="0">
                <a:latin typeface="+mj-lt"/>
                <a:cs typeface="Calibri"/>
              </a:rPr>
              <a:t>bu</a:t>
            </a:r>
            <a:r>
              <a:rPr sz="2400" b="1" spc="-25" dirty="0">
                <a:latin typeface="+mj-lt"/>
                <a:cs typeface="Calibri"/>
              </a:rPr>
              <a:t>t</a:t>
            </a:r>
            <a:r>
              <a:rPr sz="2400" b="1" dirty="0">
                <a:latin typeface="+mj-lt"/>
                <a:cs typeface="Calibri"/>
              </a:rPr>
              <a:t>o</a:t>
            </a:r>
            <a:r>
              <a:rPr sz="2400" b="1" dirty="0">
                <a:latin typeface="+mj-lt"/>
                <a:cs typeface="Times New Roman"/>
              </a:rPr>
              <a:t> </a:t>
            </a:r>
            <a:r>
              <a:rPr sz="2400" b="1" dirty="0">
                <a:latin typeface="+mj-lt"/>
                <a:cs typeface="Calibri"/>
              </a:rPr>
              <a:t>i</a:t>
            </a:r>
            <a:r>
              <a:rPr sz="2400" b="1" spc="-25" dirty="0">
                <a:latin typeface="+mj-lt"/>
                <a:cs typeface="Calibri"/>
              </a:rPr>
              <a:t>n</a:t>
            </a:r>
            <a:r>
              <a:rPr sz="2400" b="1" spc="-35" dirty="0">
                <a:latin typeface="+mj-lt"/>
                <a:cs typeface="Calibri"/>
              </a:rPr>
              <a:t>t</a:t>
            </a:r>
            <a:r>
              <a:rPr sz="2400" b="1" spc="-10" dirty="0">
                <a:latin typeface="+mj-lt"/>
                <a:cs typeface="Calibri"/>
              </a:rPr>
              <a:t>e</a:t>
            </a:r>
            <a:r>
              <a:rPr sz="2400" b="1" spc="-20" dirty="0">
                <a:latin typeface="+mj-lt"/>
                <a:cs typeface="Calibri"/>
              </a:rPr>
              <a:t>g</a:t>
            </a:r>
            <a:r>
              <a:rPr sz="2400" b="1" spc="-55" dirty="0">
                <a:latin typeface="+mj-lt"/>
                <a:cs typeface="Calibri"/>
              </a:rPr>
              <a:t>r</a:t>
            </a:r>
            <a:r>
              <a:rPr sz="2400" b="1" spc="-25" dirty="0">
                <a:latin typeface="+mj-lt"/>
                <a:cs typeface="Calibri"/>
              </a:rPr>
              <a:t>a</a:t>
            </a:r>
            <a:r>
              <a:rPr sz="2400" b="1" dirty="0">
                <a:latin typeface="+mj-lt"/>
                <a:cs typeface="Calibri"/>
              </a:rPr>
              <a:t>ti</a:t>
            </a:r>
            <a:r>
              <a:rPr sz="2400" b="1" spc="-45" dirty="0">
                <a:latin typeface="+mj-lt"/>
                <a:cs typeface="Calibri"/>
              </a:rPr>
              <a:t>v</a:t>
            </a:r>
            <a:r>
              <a:rPr sz="2400" b="1" dirty="0">
                <a:latin typeface="+mj-lt"/>
                <a:cs typeface="Calibri"/>
              </a:rPr>
              <a:t>o</a:t>
            </a:r>
            <a:r>
              <a:rPr sz="2400" b="1" spc="150" dirty="0">
                <a:latin typeface="+mj-lt"/>
                <a:cs typeface="Times New Roman"/>
              </a:rPr>
              <a:t> </a:t>
            </a:r>
            <a:r>
              <a:rPr sz="2400" b="1" spc="-15" dirty="0">
                <a:latin typeface="+mj-lt"/>
                <a:cs typeface="Calibri"/>
              </a:rPr>
              <a:t>s</a:t>
            </a:r>
            <a:r>
              <a:rPr sz="2400" b="1" dirty="0">
                <a:latin typeface="+mj-lt"/>
                <a:cs typeface="Calibri"/>
              </a:rPr>
              <a:t>u</a:t>
            </a:r>
            <a:r>
              <a:rPr sz="2400" b="1" spc="155" dirty="0">
                <a:latin typeface="+mj-lt"/>
                <a:cs typeface="Times New Roman"/>
              </a:rPr>
              <a:t> </a:t>
            </a:r>
            <a:r>
              <a:rPr sz="2400" b="1" u="sng" dirty="0">
                <a:latin typeface="+mj-lt"/>
                <a:cs typeface="Calibri"/>
              </a:rPr>
              <a:t>tu</a:t>
            </a:r>
            <a:r>
              <a:rPr sz="2400" b="1" u="sng" spc="-40" dirty="0">
                <a:latin typeface="+mj-lt"/>
                <a:cs typeface="Calibri"/>
              </a:rPr>
              <a:t>t</a:t>
            </a:r>
            <a:r>
              <a:rPr sz="2400" b="1" u="sng" dirty="0">
                <a:latin typeface="+mj-lt"/>
                <a:cs typeface="Calibri"/>
              </a:rPr>
              <a:t>ti</a:t>
            </a:r>
            <a:r>
              <a:rPr sz="2400" b="1" u="sng" spc="145" dirty="0">
                <a:latin typeface="+mj-lt"/>
                <a:cs typeface="Times New Roman"/>
              </a:rPr>
              <a:t> </a:t>
            </a:r>
            <a:r>
              <a:rPr sz="2400" b="1" u="sng" dirty="0">
                <a:latin typeface="+mj-lt"/>
                <a:cs typeface="Calibri"/>
              </a:rPr>
              <a:t>i</a:t>
            </a:r>
            <a:r>
              <a:rPr sz="2400" b="1" u="sng" spc="155" dirty="0">
                <a:latin typeface="+mj-lt"/>
                <a:cs typeface="Times New Roman"/>
              </a:rPr>
              <a:t> </a:t>
            </a:r>
            <a:r>
              <a:rPr sz="2400" b="1" u="sng" spc="-35" dirty="0">
                <a:latin typeface="+mj-lt"/>
                <a:cs typeface="Calibri"/>
              </a:rPr>
              <a:t>c</a:t>
            </a:r>
            <a:r>
              <a:rPr sz="2400" b="1" u="sng" spc="-10" dirty="0">
                <a:latin typeface="+mj-lt"/>
                <a:cs typeface="Calibri"/>
              </a:rPr>
              <a:t>o</a:t>
            </a:r>
            <a:r>
              <a:rPr sz="2400" b="1" u="sng" spc="-20" dirty="0">
                <a:latin typeface="+mj-lt"/>
                <a:cs typeface="Calibri"/>
              </a:rPr>
              <a:t>rr</a:t>
            </a:r>
            <a:r>
              <a:rPr sz="2400" b="1" u="sng" dirty="0">
                <a:latin typeface="+mj-lt"/>
                <a:cs typeface="Calibri"/>
              </a:rPr>
              <a:t>i</a:t>
            </a:r>
            <a:r>
              <a:rPr sz="2400" b="1" u="sng" spc="-5" dirty="0">
                <a:latin typeface="+mj-lt"/>
                <a:cs typeface="Calibri"/>
              </a:rPr>
              <a:t>s</a:t>
            </a:r>
            <a:r>
              <a:rPr sz="2400" b="1" u="sng" spc="-20" dirty="0">
                <a:latin typeface="+mj-lt"/>
                <a:cs typeface="Calibri"/>
              </a:rPr>
              <a:t>p</a:t>
            </a:r>
            <a:r>
              <a:rPr sz="2400" b="1" u="sng" spc="-25" dirty="0">
                <a:latin typeface="+mj-lt"/>
                <a:cs typeface="Calibri"/>
              </a:rPr>
              <a:t>e</a:t>
            </a:r>
            <a:r>
              <a:rPr sz="2400" b="1" u="sng" spc="-50" dirty="0">
                <a:latin typeface="+mj-lt"/>
                <a:cs typeface="Calibri"/>
              </a:rPr>
              <a:t>t</a:t>
            </a:r>
            <a:r>
              <a:rPr sz="2400" b="1" u="sng" dirty="0">
                <a:latin typeface="+mj-lt"/>
                <a:cs typeface="Calibri"/>
              </a:rPr>
              <a:t>ti</a:t>
            </a:r>
            <a:r>
              <a:rPr sz="2400" b="1" u="sng" spc="-20" dirty="0">
                <a:latin typeface="+mj-lt"/>
                <a:cs typeface="Calibri"/>
              </a:rPr>
              <a:t>v</a:t>
            </a:r>
            <a:r>
              <a:rPr sz="2400" b="1" u="sng" dirty="0">
                <a:latin typeface="+mj-lt"/>
                <a:cs typeface="Calibri"/>
              </a:rPr>
              <a:t>i</a:t>
            </a:r>
            <a:r>
              <a:rPr sz="2400" b="1" u="sng" spc="155" dirty="0">
                <a:latin typeface="+mj-lt"/>
                <a:cs typeface="Times New Roman"/>
              </a:rPr>
              <a:t> </a:t>
            </a:r>
            <a:r>
              <a:rPr sz="2400" b="1" spc="-10" dirty="0">
                <a:latin typeface="+mj-lt"/>
                <a:cs typeface="Calibri"/>
              </a:rPr>
              <a:t>r</a:t>
            </a:r>
            <a:r>
              <a:rPr sz="2400" b="1" dirty="0">
                <a:latin typeface="+mj-lt"/>
                <a:cs typeface="Calibri"/>
              </a:rPr>
              <a:t>i</a:t>
            </a:r>
            <a:r>
              <a:rPr sz="2400" b="1" spc="-10" dirty="0">
                <a:latin typeface="+mj-lt"/>
                <a:cs typeface="Calibri"/>
              </a:rPr>
              <a:t>e</a:t>
            </a:r>
            <a:r>
              <a:rPr sz="2400" b="1" spc="-40" dirty="0">
                <a:latin typeface="+mj-lt"/>
                <a:cs typeface="Calibri"/>
              </a:rPr>
              <a:t>n</a:t>
            </a:r>
            <a:r>
              <a:rPr sz="2400" b="1" spc="-10" dirty="0">
                <a:latin typeface="+mj-lt"/>
                <a:cs typeface="Calibri"/>
              </a:rPr>
              <a:t>t</a:t>
            </a:r>
            <a:r>
              <a:rPr sz="2400" b="1" spc="-55" dirty="0">
                <a:latin typeface="+mj-lt"/>
                <a:cs typeface="Calibri"/>
              </a:rPr>
              <a:t>r</a:t>
            </a:r>
            <a:r>
              <a:rPr sz="2400" b="1" dirty="0">
                <a:latin typeface="+mj-lt"/>
                <a:cs typeface="Calibri"/>
              </a:rPr>
              <a:t>a</a:t>
            </a:r>
            <a:r>
              <a:rPr sz="2400" b="1" spc="-25" dirty="0">
                <a:latin typeface="+mj-lt"/>
                <a:cs typeface="Calibri"/>
              </a:rPr>
              <a:t>n</a:t>
            </a:r>
            <a:r>
              <a:rPr sz="2400" b="1" dirty="0">
                <a:latin typeface="+mj-lt"/>
                <a:cs typeface="Calibri"/>
              </a:rPr>
              <a:t>ti</a:t>
            </a:r>
            <a:r>
              <a:rPr sz="2400" b="1" dirty="0">
                <a:latin typeface="+mj-lt"/>
                <a:cs typeface="Times New Roman"/>
              </a:rPr>
              <a:t> </a:t>
            </a:r>
            <a:r>
              <a:rPr sz="2400" b="1" spc="-20" dirty="0">
                <a:latin typeface="+mj-lt"/>
                <a:cs typeface="Calibri"/>
              </a:rPr>
              <a:t>n</a:t>
            </a:r>
            <a:r>
              <a:rPr sz="2400" b="1" spc="-10" dirty="0">
                <a:latin typeface="+mj-lt"/>
                <a:cs typeface="Calibri"/>
              </a:rPr>
              <a:t>e</a:t>
            </a:r>
            <a:r>
              <a:rPr sz="2400" b="1" dirty="0">
                <a:latin typeface="+mj-lt"/>
                <a:cs typeface="Calibri"/>
              </a:rPr>
              <a:t>l</a:t>
            </a:r>
            <a:r>
              <a:rPr sz="2400" b="1" spc="-60" dirty="0">
                <a:latin typeface="+mj-lt"/>
                <a:cs typeface="Times New Roman"/>
              </a:rPr>
              <a:t> </a:t>
            </a:r>
            <a:r>
              <a:rPr sz="2400" b="1" spc="-45" dirty="0">
                <a:latin typeface="+mj-lt"/>
                <a:cs typeface="Calibri"/>
              </a:rPr>
              <a:t>v</a:t>
            </a:r>
            <a:r>
              <a:rPr sz="2400" b="1" spc="-10" dirty="0">
                <a:latin typeface="+mj-lt"/>
                <a:cs typeface="Calibri"/>
              </a:rPr>
              <a:t>o</a:t>
            </a:r>
            <a:r>
              <a:rPr sz="2400" b="1" dirty="0">
                <a:latin typeface="+mj-lt"/>
                <a:cs typeface="Calibri"/>
              </a:rPr>
              <a:t>l</a:t>
            </a:r>
            <a:r>
              <a:rPr sz="2400" b="1" spc="-5" dirty="0">
                <a:latin typeface="+mj-lt"/>
                <a:cs typeface="Calibri"/>
              </a:rPr>
              <a:t>u</a:t>
            </a:r>
            <a:r>
              <a:rPr sz="2400" b="1" dirty="0">
                <a:latin typeface="+mj-lt"/>
                <a:cs typeface="Calibri"/>
              </a:rPr>
              <a:t>m</a:t>
            </a:r>
            <a:r>
              <a:rPr sz="2400" b="1" spc="-15" dirty="0">
                <a:latin typeface="+mj-lt"/>
                <a:cs typeface="Calibri"/>
              </a:rPr>
              <a:t>e</a:t>
            </a:r>
            <a:r>
              <a:rPr sz="2400" b="1" spc="-55" dirty="0">
                <a:latin typeface="+mj-lt"/>
                <a:cs typeface="Times New Roman"/>
              </a:rPr>
              <a:t> </a:t>
            </a:r>
            <a:r>
              <a:rPr sz="2400" b="1" spc="-5" dirty="0">
                <a:latin typeface="+mj-lt"/>
                <a:cs typeface="Calibri"/>
              </a:rPr>
              <a:t>d</a:t>
            </a:r>
            <a:r>
              <a:rPr sz="2400" b="1" spc="-190" dirty="0">
                <a:latin typeface="+mj-lt"/>
                <a:cs typeface="Calibri"/>
              </a:rPr>
              <a:t>’</a:t>
            </a:r>
            <a:r>
              <a:rPr sz="2400" b="1" spc="-10" dirty="0">
                <a:latin typeface="+mj-lt"/>
                <a:cs typeface="Calibri"/>
              </a:rPr>
              <a:t>a</a:t>
            </a:r>
            <a:r>
              <a:rPr sz="2400" b="1" spc="-25" dirty="0">
                <a:latin typeface="+mj-lt"/>
                <a:cs typeface="Calibri"/>
              </a:rPr>
              <a:t>f</a:t>
            </a:r>
            <a:r>
              <a:rPr sz="2400" b="1" spc="-50" dirty="0">
                <a:latin typeface="+mj-lt"/>
                <a:cs typeface="Calibri"/>
              </a:rPr>
              <a:t>f</a:t>
            </a:r>
            <a:r>
              <a:rPr sz="2400" b="1" dirty="0">
                <a:latin typeface="+mj-lt"/>
                <a:cs typeface="Calibri"/>
              </a:rPr>
              <a:t>a</a:t>
            </a:r>
            <a:r>
              <a:rPr sz="2400" b="1" spc="-10" dirty="0">
                <a:latin typeface="+mj-lt"/>
                <a:cs typeface="Calibri"/>
              </a:rPr>
              <a:t>r</a:t>
            </a:r>
            <a:r>
              <a:rPr sz="2400" b="1" dirty="0">
                <a:latin typeface="+mj-lt"/>
                <a:cs typeface="Calibri"/>
              </a:rPr>
              <a:t>i</a:t>
            </a:r>
            <a:r>
              <a:rPr sz="2400" b="1" spc="-50" dirty="0">
                <a:latin typeface="+mj-lt"/>
                <a:cs typeface="Times New Roman"/>
              </a:rPr>
              <a:t> </a:t>
            </a:r>
            <a:r>
              <a:rPr sz="2400" b="1" dirty="0">
                <a:latin typeface="+mj-lt"/>
                <a:cs typeface="Calibri"/>
              </a:rPr>
              <a:t>ai</a:t>
            </a:r>
            <a:r>
              <a:rPr sz="2400" b="1" spc="-75" dirty="0">
                <a:latin typeface="+mj-lt"/>
                <a:cs typeface="Times New Roman"/>
              </a:rPr>
              <a:t> </a:t>
            </a:r>
            <a:r>
              <a:rPr sz="2400" b="1" spc="-5" dirty="0">
                <a:latin typeface="+mj-lt"/>
                <a:cs typeface="Calibri"/>
              </a:rPr>
              <a:t>f</a:t>
            </a:r>
            <a:r>
              <a:rPr sz="2400" b="1" dirty="0">
                <a:latin typeface="+mj-lt"/>
                <a:cs typeface="Calibri"/>
              </a:rPr>
              <a:t>i</a:t>
            </a:r>
            <a:r>
              <a:rPr sz="2400" b="1" spc="-5" dirty="0">
                <a:latin typeface="+mj-lt"/>
                <a:cs typeface="Calibri"/>
              </a:rPr>
              <a:t>n</a:t>
            </a:r>
            <a:r>
              <a:rPr sz="2400" b="1" dirty="0">
                <a:latin typeface="+mj-lt"/>
                <a:cs typeface="Calibri"/>
              </a:rPr>
              <a:t>i</a:t>
            </a:r>
            <a:r>
              <a:rPr sz="2400" b="1" spc="-60" dirty="0">
                <a:latin typeface="+mj-lt"/>
                <a:cs typeface="Times New Roman"/>
              </a:rPr>
              <a:t> </a:t>
            </a:r>
            <a:r>
              <a:rPr sz="2400" b="1" spc="-15" dirty="0">
                <a:latin typeface="+mj-lt"/>
                <a:cs typeface="Calibri"/>
              </a:rPr>
              <a:t>I</a:t>
            </a:r>
            <a:r>
              <a:rPr sz="2400" b="1" spc="-114" dirty="0">
                <a:latin typeface="+mj-lt"/>
                <a:cs typeface="Calibri"/>
              </a:rPr>
              <a:t>V</a:t>
            </a:r>
            <a:r>
              <a:rPr sz="2400" b="1" dirty="0">
                <a:latin typeface="+mj-lt"/>
                <a:cs typeface="Calibri"/>
              </a:rPr>
              <a:t>A</a:t>
            </a:r>
            <a:r>
              <a:rPr sz="2400" b="1" dirty="0">
                <a:latin typeface="Calibri"/>
                <a:cs typeface="Calibri"/>
              </a:rPr>
              <a: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100" y="1249006"/>
            <a:ext cx="6986793" cy="430887"/>
          </a:xfrm>
          <a:prstGeom prst="rect">
            <a:avLst/>
          </a:prstGeom>
        </p:spPr>
        <p:txBody>
          <a:bodyPr vert="horz" wrap="square" lIns="0" tIns="0" rIns="0" bIns="0" rtlCol="0">
            <a:spAutoFit/>
          </a:bodyPr>
          <a:lstStyle/>
          <a:p>
            <a:pPr marL="88265">
              <a:lnSpc>
                <a:spcPct val="100000"/>
              </a:lnSpc>
            </a:pPr>
            <a:r>
              <a:rPr sz="2800" spc="-15" dirty="0"/>
              <a:t>C</a:t>
            </a:r>
            <a:r>
              <a:rPr sz="2800" spc="-5" dirty="0"/>
              <a:t>O</a:t>
            </a:r>
            <a:r>
              <a:rPr sz="2800" spc="-20" dirty="0"/>
              <a:t>N</a:t>
            </a:r>
            <a:r>
              <a:rPr sz="2800" spc="-5" dirty="0"/>
              <a:t>T</a:t>
            </a:r>
            <a:r>
              <a:rPr sz="2800" dirty="0"/>
              <a:t>R</a:t>
            </a:r>
            <a:r>
              <a:rPr sz="2800" spc="-15" dirty="0"/>
              <a:t>IBU</a:t>
            </a:r>
            <a:r>
              <a:rPr sz="2800" dirty="0"/>
              <a:t>Z</a:t>
            </a:r>
            <a:r>
              <a:rPr sz="2800" spc="-15" dirty="0"/>
              <a:t>I</a:t>
            </a:r>
            <a:r>
              <a:rPr sz="2800" spc="-5" dirty="0"/>
              <a:t>O</a:t>
            </a:r>
            <a:r>
              <a:rPr sz="2800" spc="-15" dirty="0"/>
              <a:t>NE</a:t>
            </a:r>
            <a:r>
              <a:rPr sz="2800" spc="-80" dirty="0">
                <a:cs typeface="Times New Roman"/>
              </a:rPr>
              <a:t> </a:t>
            </a:r>
            <a:r>
              <a:rPr sz="2800" spc="-15" dirty="0" smtClean="0"/>
              <a:t>I</a:t>
            </a:r>
            <a:r>
              <a:rPr sz="2800" spc="-20" dirty="0" smtClean="0"/>
              <a:t>NT</a:t>
            </a:r>
            <a:r>
              <a:rPr sz="2800" spc="-50" dirty="0" smtClean="0"/>
              <a:t>E</a:t>
            </a:r>
            <a:r>
              <a:rPr sz="2800" spc="-10" dirty="0" smtClean="0"/>
              <a:t>G</a:t>
            </a:r>
            <a:r>
              <a:rPr sz="2800" spc="-15" dirty="0" smtClean="0"/>
              <a:t>R</a:t>
            </a:r>
            <a:r>
              <a:rPr sz="2800" spc="-210" dirty="0" smtClean="0"/>
              <a:t>A</a:t>
            </a:r>
            <a:r>
              <a:rPr sz="2800" spc="-15" dirty="0" smtClean="0"/>
              <a:t>TI</a:t>
            </a:r>
            <a:r>
              <a:rPr sz="2800" spc="-140" dirty="0" smtClean="0"/>
              <a:t>V</a:t>
            </a:r>
            <a:r>
              <a:rPr sz="2800" spc="-15" dirty="0" smtClean="0"/>
              <a:t>A</a:t>
            </a:r>
            <a:r>
              <a:rPr lang="it-IT" sz="2800" spc="-15" dirty="0" smtClean="0"/>
              <a:t> (Segue..)</a:t>
            </a:r>
            <a:endParaRPr sz="2800" spc="-15" dirty="0"/>
          </a:p>
        </p:txBody>
      </p:sp>
      <p:sp>
        <p:nvSpPr>
          <p:cNvPr id="3" name="object 3"/>
          <p:cNvSpPr txBox="1">
            <a:spLocks noGrp="1"/>
          </p:cNvSpPr>
          <p:nvPr>
            <p:ph idx="1"/>
          </p:nvPr>
        </p:nvSpPr>
        <p:spPr>
          <a:xfrm>
            <a:off x="1221470" y="2330450"/>
            <a:ext cx="8621030" cy="4247317"/>
          </a:xfrm>
          <a:prstGeom prst="rect">
            <a:avLst/>
          </a:prstGeom>
        </p:spPr>
        <p:txBody>
          <a:bodyPr vert="horz" wrap="square" lIns="0" tIns="0" rIns="0" bIns="0" rtlCol="0">
            <a:spAutoFit/>
          </a:bodyPr>
          <a:lstStyle/>
          <a:p>
            <a:pPr marL="0" marR="643255" indent="0" algn="just">
              <a:lnSpc>
                <a:spcPct val="100000"/>
              </a:lnSpc>
              <a:spcBef>
                <a:spcPts val="0"/>
              </a:spcBef>
            </a:pPr>
            <a:r>
              <a:rPr lang="it-IT" sz="2400" b="1" spc="-20" dirty="0">
                <a:latin typeface="+mj-lt"/>
              </a:rPr>
              <a:t>La maggiorazione percentuale dovuta </a:t>
            </a:r>
            <a:r>
              <a:rPr lang="it-IT" sz="2400" spc="-20" dirty="0">
                <a:latin typeface="+mj-lt"/>
              </a:rPr>
              <a:t>dal professionista che partecipa in una Stp , </a:t>
            </a:r>
            <a:r>
              <a:rPr lang="it-IT" sz="2400" b="1" spc="-20" dirty="0">
                <a:latin typeface="+mj-lt"/>
              </a:rPr>
              <a:t>iscritto all’associazione</a:t>
            </a:r>
            <a:r>
              <a:rPr lang="it-IT" sz="2400" spc="-20" dirty="0">
                <a:latin typeface="+mj-lt"/>
              </a:rPr>
              <a:t>, è determinata applicando al </a:t>
            </a:r>
            <a:r>
              <a:rPr lang="it-IT" sz="2400" b="1" spc="-20" dirty="0">
                <a:latin typeface="+mj-lt"/>
              </a:rPr>
              <a:t>volume d’affari complessivo </a:t>
            </a:r>
            <a:r>
              <a:rPr lang="it-IT" sz="2400" spc="-20" dirty="0">
                <a:latin typeface="+mj-lt"/>
              </a:rPr>
              <a:t>della Stp il rapporto </a:t>
            </a:r>
            <a:r>
              <a:rPr lang="it-IT" sz="2400" b="1" spc="-20" dirty="0">
                <a:latin typeface="+mj-lt"/>
              </a:rPr>
              <a:t>tra la percentuale di partecipazione dell’iscritto </a:t>
            </a:r>
            <a:r>
              <a:rPr lang="it-IT" sz="2400" spc="-20" dirty="0">
                <a:latin typeface="+mj-lt"/>
              </a:rPr>
              <a:t>agli utili della STP e </a:t>
            </a:r>
            <a:r>
              <a:rPr lang="it-IT" sz="2400" b="1" spc="-20" dirty="0">
                <a:latin typeface="+mj-lt"/>
              </a:rPr>
              <a:t>l’ammontare complessivo degli utili dei soci della Stp tra iscritti a ordini, albi e collegi </a:t>
            </a:r>
            <a:r>
              <a:rPr lang="it-IT" sz="2400" spc="-20" dirty="0" smtClean="0">
                <a:latin typeface="+mj-lt"/>
              </a:rPr>
              <a:t>.</a:t>
            </a:r>
          </a:p>
          <a:p>
            <a:pPr marL="0" marR="5080" indent="0" algn="just">
              <a:lnSpc>
                <a:spcPct val="100000"/>
              </a:lnSpc>
              <a:spcBef>
                <a:spcPts val="0"/>
              </a:spcBef>
            </a:pPr>
            <a:endParaRPr lang="it-IT" sz="2400" spc="-20" dirty="0" smtClean="0">
              <a:latin typeface="+mj-lt"/>
            </a:endParaRPr>
          </a:p>
          <a:p>
            <a:pPr marL="0" marR="5080" indent="0" algn="just">
              <a:lnSpc>
                <a:spcPct val="100000"/>
              </a:lnSpc>
              <a:spcBef>
                <a:spcPts val="0"/>
              </a:spcBef>
            </a:pPr>
            <a:r>
              <a:rPr lang="it-IT" sz="2400" spc="-20" dirty="0" smtClean="0">
                <a:latin typeface="+mj-lt"/>
              </a:rPr>
              <a:t>Quindi, per chiarezza, n</a:t>
            </a:r>
            <a:r>
              <a:rPr sz="2400" spc="-20" dirty="0" smtClean="0">
                <a:latin typeface="+mj-lt"/>
              </a:rPr>
              <a:t>el </a:t>
            </a:r>
            <a:r>
              <a:rPr sz="2400" spc="-20" dirty="0">
                <a:latin typeface="+mj-lt"/>
              </a:rPr>
              <a:t>caso </a:t>
            </a:r>
            <a:r>
              <a:rPr sz="2400" b="1" dirty="0">
                <a:latin typeface="+mj-lt"/>
              </a:rPr>
              <a:t>i</a:t>
            </a:r>
            <a:r>
              <a:rPr sz="2400" b="1" spc="-15" dirty="0">
                <a:latin typeface="+mj-lt"/>
              </a:rPr>
              <a:t>n</a:t>
            </a:r>
            <a:r>
              <a:rPr sz="2400" b="1" spc="-60" dirty="0">
                <a:latin typeface="+mj-lt"/>
                <a:cs typeface="Times New Roman"/>
              </a:rPr>
              <a:t> </a:t>
            </a:r>
            <a:r>
              <a:rPr sz="2400" b="1" spc="-20" dirty="0">
                <a:latin typeface="+mj-lt"/>
              </a:rPr>
              <a:t>cu</a:t>
            </a:r>
            <a:r>
              <a:rPr sz="2400" b="1" dirty="0">
                <a:latin typeface="+mj-lt"/>
              </a:rPr>
              <a:t>i</a:t>
            </a:r>
            <a:r>
              <a:rPr sz="2400" b="1" spc="-50" dirty="0">
                <a:latin typeface="+mj-lt"/>
                <a:cs typeface="Times New Roman"/>
              </a:rPr>
              <a:t> </a:t>
            </a:r>
            <a:r>
              <a:rPr sz="2400" b="1" spc="-15" dirty="0">
                <a:latin typeface="+mj-lt"/>
              </a:rPr>
              <a:t>a</a:t>
            </a:r>
            <a:r>
              <a:rPr sz="2400" b="1" dirty="0">
                <a:latin typeface="+mj-lt"/>
              </a:rPr>
              <a:t>ll</a:t>
            </a:r>
            <a:r>
              <a:rPr sz="2400" b="1" spc="-15" dirty="0">
                <a:latin typeface="+mj-lt"/>
              </a:rPr>
              <a:t>a</a:t>
            </a:r>
            <a:r>
              <a:rPr sz="2400" b="1" spc="-70" dirty="0">
                <a:latin typeface="+mj-lt"/>
                <a:cs typeface="Times New Roman"/>
              </a:rPr>
              <a:t> </a:t>
            </a:r>
            <a:r>
              <a:rPr sz="2400" b="1" spc="-25" dirty="0">
                <a:latin typeface="+mj-lt"/>
              </a:rPr>
              <a:t>S</a:t>
            </a:r>
            <a:r>
              <a:rPr sz="2400" b="1" spc="-20" dirty="0">
                <a:latin typeface="+mj-lt"/>
              </a:rPr>
              <a:t>T</a:t>
            </a:r>
            <a:r>
              <a:rPr sz="2400" b="1" spc="-15" dirty="0">
                <a:latin typeface="+mj-lt"/>
              </a:rPr>
              <a:t>P</a:t>
            </a:r>
            <a:r>
              <a:rPr sz="2400" b="1" spc="-45" dirty="0">
                <a:latin typeface="+mj-lt"/>
                <a:cs typeface="Times New Roman"/>
              </a:rPr>
              <a:t> </a:t>
            </a:r>
            <a:r>
              <a:rPr sz="2400" b="1" spc="-20" dirty="0">
                <a:latin typeface="+mj-lt"/>
              </a:rPr>
              <a:t>p</a:t>
            </a:r>
            <a:r>
              <a:rPr sz="2400" b="1" spc="-10" dirty="0">
                <a:latin typeface="+mj-lt"/>
              </a:rPr>
              <a:t>ar</a:t>
            </a:r>
            <a:r>
              <a:rPr sz="2400" b="1" spc="-40" dirty="0">
                <a:latin typeface="+mj-lt"/>
              </a:rPr>
              <a:t>t</a:t>
            </a:r>
            <a:r>
              <a:rPr sz="2400" b="1" spc="-20" dirty="0">
                <a:latin typeface="+mj-lt"/>
              </a:rPr>
              <a:t>ec</a:t>
            </a:r>
            <a:r>
              <a:rPr sz="2400" b="1" dirty="0">
                <a:latin typeface="+mj-lt"/>
              </a:rPr>
              <a:t>i</a:t>
            </a:r>
            <a:r>
              <a:rPr sz="2400" b="1" spc="-20" dirty="0">
                <a:latin typeface="+mj-lt"/>
              </a:rPr>
              <a:t>p</a:t>
            </a:r>
            <a:r>
              <a:rPr sz="2400" b="1" dirty="0">
                <a:latin typeface="+mj-lt"/>
              </a:rPr>
              <a:t>i</a:t>
            </a:r>
            <a:r>
              <a:rPr sz="2400" b="1" spc="-20" dirty="0">
                <a:latin typeface="+mj-lt"/>
              </a:rPr>
              <a:t>n</a:t>
            </a:r>
            <a:r>
              <a:rPr sz="2400" b="1" spc="-15" dirty="0">
                <a:latin typeface="+mj-lt"/>
              </a:rPr>
              <a:t>o</a:t>
            </a:r>
            <a:r>
              <a:rPr sz="2400" b="1" spc="-65" dirty="0">
                <a:latin typeface="+mj-lt"/>
                <a:cs typeface="Times New Roman"/>
              </a:rPr>
              <a:t> </a:t>
            </a:r>
            <a:r>
              <a:rPr sz="2400" b="1" spc="-15" dirty="0">
                <a:latin typeface="+mj-lt"/>
              </a:rPr>
              <a:t>a</a:t>
            </a:r>
            <a:r>
              <a:rPr sz="2400" b="1" spc="-20" dirty="0">
                <a:latin typeface="+mj-lt"/>
              </a:rPr>
              <a:t>nch</a:t>
            </a:r>
            <a:r>
              <a:rPr sz="2400" b="1" spc="-15" dirty="0">
                <a:latin typeface="+mj-lt"/>
              </a:rPr>
              <a:t>e</a:t>
            </a:r>
            <a:r>
              <a:rPr sz="2400" b="1" spc="-50" dirty="0">
                <a:latin typeface="+mj-lt"/>
                <a:cs typeface="Times New Roman"/>
              </a:rPr>
              <a:t> </a:t>
            </a:r>
            <a:r>
              <a:rPr sz="2400" b="1" spc="-5" dirty="0">
                <a:latin typeface="+mj-lt"/>
              </a:rPr>
              <a:t>so</a:t>
            </a:r>
            <a:r>
              <a:rPr sz="2400" b="1" spc="-15" dirty="0">
                <a:latin typeface="+mj-lt"/>
              </a:rPr>
              <a:t>c</a:t>
            </a:r>
            <a:r>
              <a:rPr sz="2400" b="1" dirty="0">
                <a:latin typeface="+mj-lt"/>
              </a:rPr>
              <a:t>i</a:t>
            </a:r>
            <a:r>
              <a:rPr sz="2400" b="1" spc="-60" dirty="0">
                <a:latin typeface="+mj-lt"/>
                <a:cs typeface="Times New Roman"/>
              </a:rPr>
              <a:t> </a:t>
            </a:r>
            <a:r>
              <a:rPr sz="2400" b="1" spc="-20" dirty="0">
                <a:latin typeface="+mj-lt"/>
              </a:rPr>
              <a:t>n</a:t>
            </a:r>
            <a:r>
              <a:rPr sz="2400" b="1" spc="-10" dirty="0">
                <a:latin typeface="+mj-lt"/>
              </a:rPr>
              <a:t>o</a:t>
            </a:r>
            <a:r>
              <a:rPr sz="2400" b="1" spc="-15" dirty="0">
                <a:latin typeface="+mj-lt"/>
              </a:rPr>
              <a:t>n</a:t>
            </a:r>
            <a:r>
              <a:rPr sz="2400" b="1" spc="-60" dirty="0">
                <a:latin typeface="+mj-lt"/>
                <a:cs typeface="Times New Roman"/>
              </a:rPr>
              <a:t> </a:t>
            </a:r>
            <a:r>
              <a:rPr sz="2400" b="1" spc="-20" dirty="0">
                <a:latin typeface="+mj-lt"/>
              </a:rPr>
              <a:t>p</a:t>
            </a:r>
            <a:r>
              <a:rPr sz="2400" b="1" spc="-45" dirty="0">
                <a:latin typeface="+mj-lt"/>
              </a:rPr>
              <a:t>r</a:t>
            </a:r>
            <a:r>
              <a:rPr sz="2400" b="1" spc="-10" dirty="0">
                <a:latin typeface="+mj-lt"/>
              </a:rPr>
              <a:t>o</a:t>
            </a:r>
            <a:r>
              <a:rPr sz="2400" b="1" spc="-70" dirty="0">
                <a:latin typeface="+mj-lt"/>
              </a:rPr>
              <a:t>f</a:t>
            </a:r>
            <a:r>
              <a:rPr sz="2400" b="1" spc="-20" dirty="0">
                <a:latin typeface="+mj-lt"/>
              </a:rPr>
              <a:t>e</a:t>
            </a:r>
            <a:r>
              <a:rPr sz="2400" b="1" spc="-5" dirty="0">
                <a:latin typeface="+mj-lt"/>
              </a:rPr>
              <a:t>ss</a:t>
            </a:r>
            <a:r>
              <a:rPr sz="2400" b="1" dirty="0">
                <a:latin typeface="+mj-lt"/>
              </a:rPr>
              <a:t>i</a:t>
            </a:r>
            <a:r>
              <a:rPr sz="2400" b="1" spc="-10" dirty="0">
                <a:latin typeface="+mj-lt"/>
              </a:rPr>
              <a:t>o</a:t>
            </a:r>
            <a:r>
              <a:rPr sz="2400" b="1" spc="-20" dirty="0">
                <a:latin typeface="+mj-lt"/>
              </a:rPr>
              <a:t>n</a:t>
            </a:r>
            <a:r>
              <a:rPr sz="2400" b="1" dirty="0">
                <a:latin typeface="+mj-lt"/>
              </a:rPr>
              <a:t>i</a:t>
            </a:r>
            <a:r>
              <a:rPr sz="2400" b="1" spc="-30" dirty="0">
                <a:latin typeface="+mj-lt"/>
              </a:rPr>
              <a:t>s</a:t>
            </a:r>
            <a:r>
              <a:rPr sz="2400" b="1" spc="-15" dirty="0">
                <a:latin typeface="+mj-lt"/>
              </a:rPr>
              <a:t>t</a:t>
            </a:r>
            <a:r>
              <a:rPr sz="2400" b="1" dirty="0">
                <a:latin typeface="+mj-lt"/>
              </a:rPr>
              <a:t>i</a:t>
            </a:r>
            <a:r>
              <a:rPr sz="2400" b="1" spc="-60" dirty="0">
                <a:latin typeface="+mj-lt"/>
                <a:cs typeface="Times New Roman"/>
              </a:rPr>
              <a:t> </a:t>
            </a:r>
            <a:r>
              <a:rPr sz="2400" b="1" dirty="0">
                <a:latin typeface="+mj-lt"/>
              </a:rPr>
              <a:t>l</a:t>
            </a:r>
            <a:r>
              <a:rPr sz="2400" b="1" spc="-15" dirty="0">
                <a:latin typeface="+mj-lt"/>
              </a:rPr>
              <a:t>a</a:t>
            </a:r>
            <a:r>
              <a:rPr sz="2400" b="1" spc="-10" dirty="0">
                <a:latin typeface="+mj-lt"/>
                <a:cs typeface="Times New Roman"/>
              </a:rPr>
              <a:t> </a:t>
            </a:r>
            <a:r>
              <a:rPr sz="2400" b="1" spc="-20" dirty="0">
                <a:latin typeface="+mj-lt"/>
              </a:rPr>
              <a:t>pe</a:t>
            </a:r>
            <a:r>
              <a:rPr sz="2400" b="1" spc="-45" dirty="0">
                <a:latin typeface="+mj-lt"/>
              </a:rPr>
              <a:t>r</a:t>
            </a:r>
            <a:r>
              <a:rPr sz="2400" b="1" spc="-20" dirty="0">
                <a:latin typeface="+mj-lt"/>
              </a:rPr>
              <a:t>ce</a:t>
            </a:r>
            <a:r>
              <a:rPr sz="2400" b="1" spc="-45" dirty="0">
                <a:latin typeface="+mj-lt"/>
              </a:rPr>
              <a:t>n</a:t>
            </a:r>
            <a:r>
              <a:rPr sz="2400" b="1" spc="-15" dirty="0">
                <a:latin typeface="+mj-lt"/>
              </a:rPr>
              <a:t>tua</a:t>
            </a:r>
            <a:r>
              <a:rPr sz="2400" b="1" dirty="0">
                <a:latin typeface="+mj-lt"/>
              </a:rPr>
              <a:t>l</a:t>
            </a:r>
            <a:r>
              <a:rPr sz="2400" b="1" spc="-15" dirty="0">
                <a:latin typeface="+mj-lt"/>
              </a:rPr>
              <a:t>e</a:t>
            </a:r>
            <a:r>
              <a:rPr sz="2400" b="1" spc="-35" dirty="0">
                <a:latin typeface="+mj-lt"/>
                <a:cs typeface="Times New Roman"/>
              </a:rPr>
              <a:t> </a:t>
            </a:r>
            <a:r>
              <a:rPr sz="2400" b="1" spc="-20" dirty="0">
                <a:latin typeface="+mj-lt"/>
              </a:rPr>
              <a:t>d</a:t>
            </a:r>
            <a:r>
              <a:rPr sz="2400" b="1" dirty="0">
                <a:latin typeface="+mj-lt"/>
              </a:rPr>
              <a:t>i</a:t>
            </a:r>
            <a:r>
              <a:rPr sz="2400" b="1" spc="-60" dirty="0">
                <a:latin typeface="+mj-lt"/>
                <a:cs typeface="Times New Roman"/>
              </a:rPr>
              <a:t> </a:t>
            </a:r>
            <a:r>
              <a:rPr sz="2400" b="1" spc="-30" dirty="0">
                <a:latin typeface="+mj-lt"/>
              </a:rPr>
              <a:t>v</a:t>
            </a:r>
            <a:r>
              <a:rPr sz="2400" b="1" spc="-20" dirty="0">
                <a:latin typeface="+mj-lt"/>
              </a:rPr>
              <a:t>e</a:t>
            </a:r>
            <a:r>
              <a:rPr sz="2400" b="1" spc="-45" dirty="0">
                <a:latin typeface="+mj-lt"/>
              </a:rPr>
              <a:t>r</a:t>
            </a:r>
            <a:r>
              <a:rPr sz="2400" b="1" spc="-5" dirty="0">
                <a:latin typeface="+mj-lt"/>
              </a:rPr>
              <a:t>s</a:t>
            </a:r>
            <a:r>
              <a:rPr sz="2400" b="1" spc="-15" dirty="0">
                <a:latin typeface="+mj-lt"/>
              </a:rPr>
              <a:t>a</a:t>
            </a:r>
            <a:r>
              <a:rPr sz="2400" b="1" spc="-20" dirty="0">
                <a:latin typeface="+mj-lt"/>
              </a:rPr>
              <a:t>me</a:t>
            </a:r>
            <a:r>
              <a:rPr sz="2400" b="1" spc="-40" dirty="0">
                <a:latin typeface="+mj-lt"/>
              </a:rPr>
              <a:t>nt</a:t>
            </a:r>
            <a:r>
              <a:rPr sz="2400" b="1" spc="-15" dirty="0">
                <a:latin typeface="+mj-lt"/>
              </a:rPr>
              <a:t>o</a:t>
            </a:r>
            <a:r>
              <a:rPr sz="2400" b="1" spc="-30" dirty="0">
                <a:latin typeface="+mj-lt"/>
                <a:cs typeface="Times New Roman"/>
              </a:rPr>
              <a:t> </a:t>
            </a:r>
            <a:r>
              <a:rPr sz="2400" b="1" spc="-30" dirty="0">
                <a:latin typeface="+mj-lt"/>
              </a:rPr>
              <a:t>v</a:t>
            </a:r>
            <a:r>
              <a:rPr sz="2400" b="1" spc="-20" dirty="0">
                <a:latin typeface="+mj-lt"/>
              </a:rPr>
              <a:t>e</a:t>
            </a:r>
            <a:r>
              <a:rPr sz="2400" b="1" spc="-10" dirty="0">
                <a:latin typeface="+mj-lt"/>
              </a:rPr>
              <a:t>r</a:t>
            </a:r>
            <a:r>
              <a:rPr sz="2400" b="1" spc="-60" dirty="0">
                <a:latin typeface="+mj-lt"/>
              </a:rPr>
              <a:t>r</a:t>
            </a:r>
            <a:r>
              <a:rPr sz="2400" b="1" spc="-15" dirty="0">
                <a:latin typeface="+mj-lt"/>
              </a:rPr>
              <a:t>à</a:t>
            </a:r>
            <a:r>
              <a:rPr sz="2400" b="1" spc="-55" dirty="0">
                <a:latin typeface="+mj-lt"/>
                <a:cs typeface="Times New Roman"/>
              </a:rPr>
              <a:t> </a:t>
            </a:r>
            <a:r>
              <a:rPr sz="2400" b="1" spc="-10" dirty="0" smtClean="0">
                <a:latin typeface="+mj-lt"/>
              </a:rPr>
              <a:t>r</a:t>
            </a:r>
            <a:r>
              <a:rPr sz="2400" b="1" dirty="0" smtClean="0">
                <a:latin typeface="+mj-lt"/>
              </a:rPr>
              <a:t>i</a:t>
            </a:r>
            <a:r>
              <a:rPr sz="2400" b="1" spc="-20" dirty="0" smtClean="0">
                <a:latin typeface="+mj-lt"/>
              </a:rPr>
              <a:t>p</a:t>
            </a:r>
            <a:r>
              <a:rPr sz="2400" b="1" spc="-45" dirty="0" smtClean="0">
                <a:latin typeface="+mj-lt"/>
              </a:rPr>
              <a:t>r</a:t>
            </a:r>
            <a:r>
              <a:rPr sz="2400" b="1" spc="-10" dirty="0" smtClean="0">
                <a:latin typeface="+mj-lt"/>
              </a:rPr>
              <a:t>o</a:t>
            </a:r>
            <a:r>
              <a:rPr sz="2400" b="1" spc="-20" dirty="0" smtClean="0">
                <a:latin typeface="+mj-lt"/>
              </a:rPr>
              <a:t>p</a:t>
            </a:r>
            <a:r>
              <a:rPr sz="2400" b="1" spc="-10" dirty="0" smtClean="0">
                <a:latin typeface="+mj-lt"/>
              </a:rPr>
              <a:t>or</a:t>
            </a:r>
            <a:r>
              <a:rPr sz="2400" b="1" spc="-15" dirty="0" smtClean="0">
                <a:latin typeface="+mj-lt"/>
              </a:rPr>
              <a:t>z</a:t>
            </a:r>
            <a:r>
              <a:rPr sz="2400" b="1" dirty="0" smtClean="0">
                <a:latin typeface="+mj-lt"/>
              </a:rPr>
              <a:t>i</a:t>
            </a:r>
            <a:r>
              <a:rPr sz="2400" b="1" spc="-10" dirty="0" smtClean="0">
                <a:latin typeface="+mj-lt"/>
              </a:rPr>
              <a:t>o</a:t>
            </a:r>
            <a:r>
              <a:rPr sz="2400" b="1" spc="-20" dirty="0" smtClean="0">
                <a:latin typeface="+mj-lt"/>
              </a:rPr>
              <a:t>n</a:t>
            </a:r>
            <a:r>
              <a:rPr sz="2400" b="1" spc="-35" dirty="0" smtClean="0">
                <a:latin typeface="+mj-lt"/>
              </a:rPr>
              <a:t>a</a:t>
            </a:r>
            <a:r>
              <a:rPr sz="2400" b="1" spc="-40" dirty="0" smtClean="0">
                <a:latin typeface="+mj-lt"/>
              </a:rPr>
              <a:t>t</a:t>
            </a:r>
            <a:r>
              <a:rPr lang="it-IT" sz="2400" b="1" spc="-40" dirty="0" smtClean="0">
                <a:latin typeface="+mj-lt"/>
              </a:rPr>
              <a:t>a</a:t>
            </a:r>
            <a:r>
              <a:rPr sz="2400" b="1" spc="-65" dirty="0" smtClean="0">
                <a:latin typeface="+mj-lt"/>
                <a:cs typeface="Times New Roman"/>
              </a:rPr>
              <a:t> </a:t>
            </a:r>
            <a:r>
              <a:rPr sz="2400" b="1" spc="-40" dirty="0">
                <a:latin typeface="+mj-lt"/>
              </a:rPr>
              <a:t>t</a:t>
            </a:r>
            <a:r>
              <a:rPr sz="2400" b="1" spc="-20" dirty="0">
                <a:latin typeface="+mj-lt"/>
              </a:rPr>
              <a:t>enu</a:t>
            </a:r>
            <a:r>
              <a:rPr sz="2400" b="1" spc="-40" dirty="0">
                <a:latin typeface="+mj-lt"/>
              </a:rPr>
              <a:t>t</a:t>
            </a:r>
            <a:r>
              <a:rPr sz="2400" b="1" spc="-15" dirty="0">
                <a:latin typeface="+mj-lt"/>
              </a:rPr>
              <a:t>o</a:t>
            </a:r>
            <a:r>
              <a:rPr sz="2400" b="1" spc="-30" dirty="0">
                <a:latin typeface="+mj-lt"/>
                <a:cs typeface="Times New Roman"/>
              </a:rPr>
              <a:t> </a:t>
            </a:r>
            <a:r>
              <a:rPr sz="2400" b="1" spc="-40" dirty="0">
                <a:latin typeface="+mj-lt"/>
              </a:rPr>
              <a:t>c</a:t>
            </a:r>
            <a:r>
              <a:rPr sz="2400" b="1" spc="-10" dirty="0">
                <a:latin typeface="+mj-lt"/>
              </a:rPr>
              <a:t>o</a:t>
            </a:r>
            <a:r>
              <a:rPr sz="2400" b="1" spc="-40" dirty="0">
                <a:latin typeface="+mj-lt"/>
              </a:rPr>
              <a:t>nt</a:t>
            </a:r>
            <a:r>
              <a:rPr sz="2400" b="1" spc="-15" dirty="0">
                <a:latin typeface="+mj-lt"/>
              </a:rPr>
              <a:t>o</a:t>
            </a:r>
            <a:r>
              <a:rPr sz="2400" b="1" spc="-30" dirty="0">
                <a:latin typeface="+mj-lt"/>
                <a:cs typeface="Times New Roman"/>
              </a:rPr>
              <a:t> </a:t>
            </a:r>
            <a:r>
              <a:rPr sz="2400" b="1" spc="-5" dirty="0">
                <a:latin typeface="+mj-lt"/>
              </a:rPr>
              <a:t>so</a:t>
            </a:r>
            <a:r>
              <a:rPr sz="2400" b="1" dirty="0">
                <a:latin typeface="+mj-lt"/>
              </a:rPr>
              <a:t>l</a:t>
            </a:r>
            <a:r>
              <a:rPr sz="2400" b="1" spc="-15" dirty="0">
                <a:latin typeface="+mj-lt"/>
              </a:rPr>
              <a:t>o</a:t>
            </a:r>
            <a:r>
              <a:rPr sz="2400" b="1" spc="-10" dirty="0">
                <a:latin typeface="+mj-lt"/>
                <a:cs typeface="Times New Roman"/>
              </a:rPr>
              <a:t> </a:t>
            </a:r>
            <a:r>
              <a:rPr sz="2400" b="1" spc="-20" dirty="0">
                <a:latin typeface="+mj-lt"/>
              </a:rPr>
              <a:t>de</a:t>
            </a:r>
            <a:r>
              <a:rPr sz="2400" b="1" dirty="0">
                <a:latin typeface="+mj-lt"/>
              </a:rPr>
              <a:t>i</a:t>
            </a:r>
            <a:r>
              <a:rPr sz="2400" b="1" spc="-50" dirty="0">
                <a:latin typeface="+mj-lt"/>
                <a:cs typeface="Times New Roman"/>
              </a:rPr>
              <a:t> </a:t>
            </a:r>
            <a:r>
              <a:rPr sz="2400" b="1" spc="-20" dirty="0">
                <a:latin typeface="+mj-lt"/>
              </a:rPr>
              <a:t>p</a:t>
            </a:r>
            <a:r>
              <a:rPr sz="2400" b="1" spc="-45" dirty="0">
                <a:latin typeface="+mj-lt"/>
              </a:rPr>
              <a:t>r</a:t>
            </a:r>
            <a:r>
              <a:rPr sz="2400" b="1" spc="-10" dirty="0">
                <a:latin typeface="+mj-lt"/>
              </a:rPr>
              <a:t>o</a:t>
            </a:r>
            <a:r>
              <a:rPr sz="2400" b="1" spc="-70" dirty="0">
                <a:latin typeface="+mj-lt"/>
              </a:rPr>
              <a:t>f</a:t>
            </a:r>
            <a:r>
              <a:rPr sz="2400" b="1" spc="-20" dirty="0">
                <a:latin typeface="+mj-lt"/>
              </a:rPr>
              <a:t>e</a:t>
            </a:r>
            <a:r>
              <a:rPr sz="2400" b="1" spc="-5" dirty="0">
                <a:latin typeface="+mj-lt"/>
              </a:rPr>
              <a:t>ss</a:t>
            </a:r>
            <a:r>
              <a:rPr sz="2400" b="1" dirty="0">
                <a:latin typeface="+mj-lt"/>
              </a:rPr>
              <a:t>i</a:t>
            </a:r>
            <a:r>
              <a:rPr sz="2400" b="1" spc="-10" dirty="0">
                <a:latin typeface="+mj-lt"/>
              </a:rPr>
              <a:t>o</a:t>
            </a:r>
            <a:r>
              <a:rPr sz="2400" b="1" spc="-20" dirty="0">
                <a:latin typeface="+mj-lt"/>
              </a:rPr>
              <a:t>n</a:t>
            </a:r>
            <a:r>
              <a:rPr sz="2400" b="1" dirty="0">
                <a:latin typeface="+mj-lt"/>
              </a:rPr>
              <a:t>i</a:t>
            </a:r>
            <a:r>
              <a:rPr sz="2400" b="1" spc="-30" dirty="0">
                <a:latin typeface="+mj-lt"/>
              </a:rPr>
              <a:t>s</a:t>
            </a:r>
            <a:r>
              <a:rPr sz="2400" b="1" spc="-15" dirty="0">
                <a:latin typeface="+mj-lt"/>
              </a:rPr>
              <a:t>t</a:t>
            </a:r>
            <a:r>
              <a:rPr sz="2400" b="1" dirty="0">
                <a:latin typeface="+mj-lt"/>
              </a:rPr>
              <a:t>i</a:t>
            </a:r>
            <a:r>
              <a:rPr sz="2400" b="1" spc="-60" dirty="0">
                <a:latin typeface="+mj-lt"/>
                <a:cs typeface="Times New Roman"/>
              </a:rPr>
              <a:t> </a:t>
            </a:r>
            <a:r>
              <a:rPr sz="2400" b="1" dirty="0">
                <a:latin typeface="+mj-lt"/>
              </a:rPr>
              <a:t>i</a:t>
            </a:r>
            <a:r>
              <a:rPr sz="2400" b="1" spc="-5" dirty="0">
                <a:latin typeface="+mj-lt"/>
              </a:rPr>
              <a:t>s</a:t>
            </a:r>
            <a:r>
              <a:rPr sz="2400" b="1" spc="-15" dirty="0">
                <a:latin typeface="+mj-lt"/>
              </a:rPr>
              <a:t>c</a:t>
            </a:r>
            <a:r>
              <a:rPr sz="2400" b="1" spc="-10" dirty="0">
                <a:latin typeface="+mj-lt"/>
              </a:rPr>
              <a:t>r</a:t>
            </a:r>
            <a:r>
              <a:rPr sz="2400" b="1" dirty="0">
                <a:latin typeface="+mj-lt"/>
              </a:rPr>
              <a:t>i</a:t>
            </a:r>
            <a:r>
              <a:rPr sz="2400" b="1" spc="-50" dirty="0">
                <a:latin typeface="+mj-lt"/>
              </a:rPr>
              <a:t>t</a:t>
            </a:r>
            <a:r>
              <a:rPr sz="2400" b="1" spc="-15" dirty="0">
                <a:latin typeface="+mj-lt"/>
              </a:rPr>
              <a:t>t</a:t>
            </a:r>
            <a:r>
              <a:rPr sz="2400" b="1" dirty="0">
                <a:latin typeface="+mj-lt"/>
              </a:rPr>
              <a:t>i</a:t>
            </a:r>
            <a:r>
              <a:rPr sz="2400" b="1" spc="-60" dirty="0">
                <a:latin typeface="+mj-lt"/>
                <a:cs typeface="Times New Roman"/>
              </a:rPr>
              <a:t> </a:t>
            </a:r>
            <a:r>
              <a:rPr sz="2400" b="1" dirty="0">
                <a:latin typeface="+mj-lt"/>
              </a:rPr>
              <a:t>i</a:t>
            </a:r>
            <a:r>
              <a:rPr sz="2400" b="1" spc="-15" dirty="0">
                <a:latin typeface="+mj-lt"/>
              </a:rPr>
              <a:t>n</a:t>
            </a:r>
            <a:r>
              <a:rPr sz="2400" b="1" spc="-50" dirty="0">
                <a:latin typeface="+mj-lt"/>
                <a:cs typeface="Times New Roman"/>
              </a:rPr>
              <a:t> </a:t>
            </a:r>
            <a:r>
              <a:rPr sz="2400" b="1" spc="-15" dirty="0">
                <a:latin typeface="+mj-lt"/>
              </a:rPr>
              <a:t>A</a:t>
            </a:r>
            <a:r>
              <a:rPr sz="2400" b="1" dirty="0">
                <a:latin typeface="+mj-lt"/>
              </a:rPr>
              <a:t>l</a:t>
            </a:r>
            <a:r>
              <a:rPr sz="2400" b="1" spc="-20" dirty="0">
                <a:latin typeface="+mj-lt"/>
              </a:rPr>
              <a:t>b</a:t>
            </a:r>
            <a:r>
              <a:rPr sz="2400" b="1" dirty="0">
                <a:latin typeface="+mj-lt"/>
              </a:rPr>
              <a:t>i</a:t>
            </a:r>
            <a:r>
              <a:rPr sz="2400" b="1" spc="-10" dirty="0">
                <a:latin typeface="+mj-lt"/>
              </a:rPr>
              <a:t>.</a:t>
            </a:r>
          </a:p>
          <a:p>
            <a:pPr marL="650875" marR="5080" algn="just">
              <a:lnSpc>
                <a:spcPct val="100000"/>
              </a:lnSpc>
              <a:buNone/>
              <a:tabLst>
                <a:tab pos="2882265" algn="l"/>
              </a:tabLst>
            </a:pPr>
            <a:r>
              <a:rPr spc="-10" dirty="0" smtClean="0"/>
              <a:t>.</a:t>
            </a:r>
            <a:endParaRPr spc="-1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4670" y="1263650"/>
            <a:ext cx="9624060" cy="381000"/>
          </a:xfrm>
        </p:spPr>
        <p:txBody>
          <a:bodyPr>
            <a:normAutofit fontScale="90000"/>
          </a:bodyPr>
          <a:lstStyle/>
          <a:p>
            <a:r>
              <a:rPr lang="it-IT" sz="2400" dirty="0" smtClean="0"/>
              <a:t>Esempio</a:t>
            </a:r>
            <a:endParaRPr lang="it-IT" sz="2400" dirty="0"/>
          </a:p>
        </p:txBody>
      </p:sp>
      <p:graphicFrame>
        <p:nvGraphicFramePr>
          <p:cNvPr id="6" name="Segnaposto contenuto 5"/>
          <p:cNvGraphicFramePr>
            <a:graphicFrameLocks noGrp="1"/>
          </p:cNvGraphicFramePr>
          <p:nvPr>
            <p:ph idx="1"/>
          </p:nvPr>
        </p:nvGraphicFramePr>
        <p:xfrm>
          <a:off x="763589" y="1797050"/>
          <a:ext cx="9078911"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434986" y="1445339"/>
            <a:ext cx="7267984" cy="492443"/>
          </a:xfrm>
          <a:prstGeom prst="rect">
            <a:avLst/>
          </a:prstGeom>
        </p:spPr>
        <p:txBody>
          <a:bodyPr vert="horz" wrap="square" lIns="0" tIns="0" rIns="0" bIns="0" rtlCol="0">
            <a:spAutoFit/>
          </a:bodyPr>
          <a:lstStyle/>
          <a:p>
            <a:pPr marL="12700">
              <a:lnSpc>
                <a:spcPct val="100000"/>
              </a:lnSpc>
            </a:pPr>
            <a:r>
              <a:rPr sz="3200" spc="-15" dirty="0"/>
              <a:t>C</a:t>
            </a:r>
            <a:r>
              <a:rPr sz="3200" spc="-5" dirty="0"/>
              <a:t>O</a:t>
            </a:r>
            <a:r>
              <a:rPr sz="3200" spc="-20" dirty="0"/>
              <a:t>N</a:t>
            </a:r>
            <a:r>
              <a:rPr sz="3200" spc="-5" dirty="0"/>
              <a:t>T</a:t>
            </a:r>
            <a:r>
              <a:rPr sz="3200" dirty="0"/>
              <a:t>R</a:t>
            </a:r>
            <a:r>
              <a:rPr sz="3200" spc="-15" dirty="0"/>
              <a:t>IBU</a:t>
            </a:r>
            <a:r>
              <a:rPr sz="3200" spc="-65" dirty="0"/>
              <a:t>T</a:t>
            </a:r>
            <a:r>
              <a:rPr sz="3200" dirty="0"/>
              <a:t>O</a:t>
            </a:r>
            <a:r>
              <a:rPr sz="3200" spc="-75" dirty="0">
                <a:cs typeface="Times New Roman"/>
              </a:rPr>
              <a:t> </a:t>
            </a:r>
            <a:r>
              <a:rPr sz="3200" spc="-15" dirty="0" smtClean="0"/>
              <a:t>I</a:t>
            </a:r>
            <a:r>
              <a:rPr sz="3200" spc="-20" dirty="0" smtClean="0"/>
              <a:t>NT</a:t>
            </a:r>
            <a:r>
              <a:rPr sz="3200" spc="-50" dirty="0" smtClean="0"/>
              <a:t>E</a:t>
            </a:r>
            <a:r>
              <a:rPr sz="3200" spc="-10" dirty="0" smtClean="0"/>
              <a:t>G</a:t>
            </a:r>
            <a:r>
              <a:rPr sz="3200" spc="-15" dirty="0" smtClean="0"/>
              <a:t>R</a:t>
            </a:r>
            <a:r>
              <a:rPr sz="3200" spc="-210" dirty="0" smtClean="0"/>
              <a:t>A</a:t>
            </a:r>
            <a:r>
              <a:rPr sz="3200" spc="-15" dirty="0" smtClean="0"/>
              <a:t>TI</a:t>
            </a:r>
            <a:r>
              <a:rPr sz="3200" spc="-55" dirty="0" smtClean="0"/>
              <a:t>V</a:t>
            </a:r>
            <a:r>
              <a:rPr sz="3200" dirty="0" smtClean="0"/>
              <a:t>O</a:t>
            </a:r>
            <a:r>
              <a:rPr lang="it-IT" sz="3200" dirty="0" smtClean="0"/>
              <a:t> (Segue..)</a:t>
            </a:r>
            <a:endParaRPr sz="3200" dirty="0"/>
          </a:p>
        </p:txBody>
      </p:sp>
      <p:sp>
        <p:nvSpPr>
          <p:cNvPr id="5" name="object 5"/>
          <p:cNvSpPr txBox="1"/>
          <p:nvPr/>
        </p:nvSpPr>
        <p:spPr>
          <a:xfrm>
            <a:off x="1434986" y="2401794"/>
            <a:ext cx="8102714" cy="3524042"/>
          </a:xfrm>
          <a:prstGeom prst="rect">
            <a:avLst/>
          </a:prstGeom>
        </p:spPr>
        <p:txBody>
          <a:bodyPr vert="horz" wrap="square" lIns="0" tIns="0" rIns="0" bIns="0" rtlCol="0">
            <a:spAutoFit/>
          </a:bodyPr>
          <a:lstStyle/>
          <a:p>
            <a:pPr>
              <a:lnSpc>
                <a:spcPct val="100000"/>
              </a:lnSpc>
              <a:spcBef>
                <a:spcPts val="5"/>
              </a:spcBef>
            </a:pPr>
            <a:endParaRPr sz="2500" dirty="0">
              <a:latin typeface="Times New Roman"/>
              <a:cs typeface="Times New Roman"/>
            </a:endParaRPr>
          </a:p>
          <a:p>
            <a:pPr marL="12700" marR="5080" algn="just">
              <a:lnSpc>
                <a:spcPct val="100000"/>
              </a:lnSpc>
            </a:pPr>
            <a:r>
              <a:rPr sz="2200" b="1" i="1" u="sng" spc="-10" dirty="0" smtClean="0">
                <a:latin typeface="Calibri"/>
                <a:cs typeface="Calibri"/>
              </a:rPr>
              <a:t>L</a:t>
            </a:r>
            <a:r>
              <a:rPr sz="2200" b="1" i="1" u="sng" spc="-15" dirty="0" smtClean="0">
                <a:latin typeface="Calibri"/>
                <a:cs typeface="Calibri"/>
              </a:rPr>
              <a:t>a</a:t>
            </a:r>
            <a:r>
              <a:rPr sz="2200" b="1" i="1" u="sng" spc="-80" dirty="0" smtClean="0">
                <a:latin typeface="Times New Roman"/>
                <a:cs typeface="Times New Roman"/>
              </a:rPr>
              <a:t> </a:t>
            </a:r>
            <a:r>
              <a:rPr sz="2200" b="1" i="1" u="sng" spc="-20" dirty="0">
                <a:latin typeface="Calibri"/>
                <a:cs typeface="Calibri"/>
              </a:rPr>
              <a:t>m</a:t>
            </a:r>
            <a:r>
              <a:rPr sz="2200" b="1" i="1" u="sng" spc="-10" dirty="0">
                <a:latin typeface="Calibri"/>
                <a:cs typeface="Calibri"/>
              </a:rPr>
              <a:t>agg</a:t>
            </a:r>
            <a:r>
              <a:rPr sz="2200" b="1" i="1" u="sng" spc="-15" dirty="0">
                <a:latin typeface="Calibri"/>
                <a:cs typeface="Calibri"/>
              </a:rPr>
              <a:t>i</a:t>
            </a:r>
            <a:r>
              <a:rPr sz="2200" b="1" i="1" u="sng" spc="-10" dirty="0">
                <a:latin typeface="Calibri"/>
                <a:cs typeface="Calibri"/>
              </a:rPr>
              <a:t>o</a:t>
            </a:r>
            <a:r>
              <a:rPr sz="2200" b="1" i="1" u="sng" spc="-5" dirty="0">
                <a:latin typeface="Calibri"/>
                <a:cs typeface="Calibri"/>
              </a:rPr>
              <a:t>r</a:t>
            </a:r>
            <a:r>
              <a:rPr sz="2200" b="1" i="1" u="sng" spc="-15" dirty="0">
                <a:latin typeface="Calibri"/>
                <a:cs typeface="Calibri"/>
              </a:rPr>
              <a:t>a</a:t>
            </a:r>
            <a:r>
              <a:rPr sz="2200" b="1" i="1" u="sng" spc="5" dirty="0">
                <a:latin typeface="Calibri"/>
                <a:cs typeface="Calibri"/>
              </a:rPr>
              <a:t>z</a:t>
            </a:r>
            <a:r>
              <a:rPr sz="2200" b="1" i="1" u="sng" spc="-15" dirty="0">
                <a:latin typeface="Calibri"/>
                <a:cs typeface="Calibri"/>
              </a:rPr>
              <a:t>i</a:t>
            </a:r>
            <a:r>
              <a:rPr sz="2200" b="1" i="1" u="sng" spc="-10" dirty="0">
                <a:latin typeface="Calibri"/>
                <a:cs typeface="Calibri"/>
              </a:rPr>
              <a:t>on</a:t>
            </a:r>
            <a:r>
              <a:rPr sz="2200" b="1" i="1" u="sng" dirty="0">
                <a:latin typeface="Calibri"/>
                <a:cs typeface="Calibri"/>
              </a:rPr>
              <a:t>e</a:t>
            </a:r>
            <a:r>
              <a:rPr sz="2200" b="1" i="1" u="sng" spc="-105" dirty="0">
                <a:latin typeface="Times New Roman"/>
                <a:cs typeface="Times New Roman"/>
              </a:rPr>
              <a:t> </a:t>
            </a:r>
            <a:r>
              <a:rPr sz="2200" b="1" i="1" u="sng" spc="-10" dirty="0">
                <a:latin typeface="Calibri"/>
                <a:cs typeface="Calibri"/>
              </a:rPr>
              <a:t>p</a:t>
            </a:r>
            <a:r>
              <a:rPr sz="2200" b="1" i="1" u="sng" spc="-5" dirty="0">
                <a:latin typeface="Calibri"/>
                <a:cs typeface="Calibri"/>
              </a:rPr>
              <a:t>er</a:t>
            </a:r>
            <a:r>
              <a:rPr sz="2200" b="1" i="1" u="sng" spc="-30" dirty="0">
                <a:latin typeface="Calibri"/>
                <a:cs typeface="Calibri"/>
              </a:rPr>
              <a:t>c</a:t>
            </a:r>
            <a:r>
              <a:rPr sz="2200" b="1" i="1" u="sng" spc="-5" dirty="0">
                <a:latin typeface="Calibri"/>
                <a:cs typeface="Calibri"/>
              </a:rPr>
              <a:t>e</a:t>
            </a:r>
            <a:r>
              <a:rPr sz="2200" b="1" i="1" u="sng" spc="-30" dirty="0">
                <a:latin typeface="Calibri"/>
                <a:cs typeface="Calibri"/>
              </a:rPr>
              <a:t>n</a:t>
            </a:r>
            <a:r>
              <a:rPr sz="2200" b="1" i="1" u="sng" spc="-15" dirty="0">
                <a:latin typeface="Calibri"/>
                <a:cs typeface="Calibri"/>
              </a:rPr>
              <a:t>t</a:t>
            </a:r>
            <a:r>
              <a:rPr sz="2200" b="1" i="1" u="sng" spc="-10" dirty="0">
                <a:latin typeface="Calibri"/>
                <a:cs typeface="Calibri"/>
              </a:rPr>
              <a:t>ua</a:t>
            </a:r>
            <a:r>
              <a:rPr sz="2200" b="1" i="1" u="sng" spc="-15" dirty="0">
                <a:latin typeface="Calibri"/>
                <a:cs typeface="Calibri"/>
              </a:rPr>
              <a:t>l</a:t>
            </a:r>
            <a:r>
              <a:rPr sz="2200" b="1" i="1" u="sng" dirty="0">
                <a:latin typeface="Calibri"/>
                <a:cs typeface="Calibri"/>
              </a:rPr>
              <a:t>e</a:t>
            </a:r>
            <a:r>
              <a:rPr sz="2200" b="1" i="1" u="sng" spc="-65" dirty="0">
                <a:latin typeface="Times New Roman"/>
                <a:cs typeface="Times New Roman"/>
              </a:rPr>
              <a:t> </a:t>
            </a:r>
            <a:r>
              <a:rPr sz="2200" i="1" u="sng" dirty="0">
                <a:latin typeface="Calibri"/>
                <a:cs typeface="Calibri"/>
              </a:rPr>
              <a:t>d</a:t>
            </a:r>
            <a:r>
              <a:rPr sz="2200" i="1" u="sng" spc="-25" dirty="0">
                <a:latin typeface="Calibri"/>
                <a:cs typeface="Calibri"/>
              </a:rPr>
              <a:t>e</a:t>
            </a:r>
            <a:r>
              <a:rPr sz="2200" i="1" u="sng" spc="-20" dirty="0">
                <a:latin typeface="Calibri"/>
                <a:cs typeface="Calibri"/>
              </a:rPr>
              <a:t>v</a:t>
            </a:r>
            <a:r>
              <a:rPr sz="2200" i="1" u="sng" spc="-15" dirty="0">
                <a:latin typeface="Calibri"/>
                <a:cs typeface="Calibri"/>
              </a:rPr>
              <a:t>e</a:t>
            </a:r>
            <a:r>
              <a:rPr sz="2200" i="1" u="sng" spc="-55" dirty="0">
                <a:latin typeface="Times New Roman"/>
                <a:cs typeface="Times New Roman"/>
              </a:rPr>
              <a:t> </a:t>
            </a:r>
            <a:r>
              <a:rPr sz="2200" i="1" u="sng" spc="-10" dirty="0">
                <a:latin typeface="Calibri"/>
                <a:cs typeface="Calibri"/>
              </a:rPr>
              <a:t>e</a:t>
            </a:r>
            <a:r>
              <a:rPr sz="2200" i="1" u="sng" dirty="0">
                <a:latin typeface="Calibri"/>
                <a:cs typeface="Calibri"/>
              </a:rPr>
              <a:t>ss</a:t>
            </a:r>
            <a:r>
              <a:rPr sz="2200" i="1" u="sng" spc="-5" dirty="0">
                <a:latin typeface="Calibri"/>
                <a:cs typeface="Calibri"/>
              </a:rPr>
              <a:t>er</a:t>
            </a:r>
            <a:r>
              <a:rPr sz="2200" i="1" u="sng" spc="-15" dirty="0">
                <a:latin typeface="Calibri"/>
                <a:cs typeface="Calibri"/>
              </a:rPr>
              <a:t>e</a:t>
            </a:r>
            <a:r>
              <a:rPr sz="2200" i="1" u="sng" spc="-70" dirty="0">
                <a:latin typeface="Times New Roman"/>
                <a:cs typeface="Times New Roman"/>
              </a:rPr>
              <a:t> </a:t>
            </a:r>
            <a:r>
              <a:rPr sz="2200" i="1" u="sng" spc="-20" dirty="0">
                <a:latin typeface="Calibri"/>
                <a:cs typeface="Calibri"/>
              </a:rPr>
              <a:t>v</a:t>
            </a:r>
            <a:r>
              <a:rPr sz="2200" b="1" i="1" u="sng" spc="-5" dirty="0">
                <a:latin typeface="Calibri"/>
                <a:cs typeface="Calibri"/>
              </a:rPr>
              <a:t>er</a:t>
            </a:r>
            <a:r>
              <a:rPr sz="2200" b="1" i="1" u="sng" dirty="0">
                <a:latin typeface="Calibri"/>
                <a:cs typeface="Calibri"/>
              </a:rPr>
              <a:t>s</a:t>
            </a:r>
            <a:r>
              <a:rPr sz="2200" b="1" i="1" u="sng" spc="-10" dirty="0">
                <a:latin typeface="Calibri"/>
                <a:cs typeface="Calibri"/>
              </a:rPr>
              <a:t>a</a:t>
            </a:r>
            <a:r>
              <a:rPr sz="2200" b="1" i="1" u="sng" spc="-40" dirty="0">
                <a:latin typeface="Calibri"/>
                <a:cs typeface="Calibri"/>
              </a:rPr>
              <a:t>t</a:t>
            </a:r>
            <a:r>
              <a:rPr sz="2200" b="1" i="1" u="sng" spc="-15" dirty="0">
                <a:latin typeface="Calibri"/>
                <a:cs typeface="Calibri"/>
              </a:rPr>
              <a:t>a</a:t>
            </a:r>
            <a:r>
              <a:rPr sz="2200" b="1" i="1" u="sng" spc="-55" dirty="0">
                <a:latin typeface="Times New Roman"/>
                <a:cs typeface="Times New Roman"/>
              </a:rPr>
              <a:t> </a:t>
            </a:r>
            <a:r>
              <a:rPr sz="2200" b="1" i="1" u="sng" spc="-10" dirty="0">
                <a:latin typeface="Calibri"/>
                <a:cs typeface="Calibri"/>
              </a:rPr>
              <a:t>d</a:t>
            </a:r>
            <a:r>
              <a:rPr sz="2200" b="1" i="1" u="sng" spc="-15" dirty="0">
                <a:latin typeface="Calibri"/>
                <a:cs typeface="Calibri"/>
              </a:rPr>
              <a:t>a</a:t>
            </a:r>
            <a:r>
              <a:rPr sz="2200" b="1" i="1" u="sng" spc="-80" dirty="0">
                <a:latin typeface="Times New Roman"/>
                <a:cs typeface="Times New Roman"/>
              </a:rPr>
              <a:t> </a:t>
            </a:r>
            <a:r>
              <a:rPr sz="2200" b="1" i="1" u="sng" spc="-15" dirty="0">
                <a:latin typeface="Calibri"/>
                <a:cs typeface="Calibri"/>
              </a:rPr>
              <a:t>ci</a:t>
            </a:r>
            <a:r>
              <a:rPr sz="2200" b="1" i="1" u="sng" spc="-10" dirty="0">
                <a:latin typeface="Calibri"/>
                <a:cs typeface="Calibri"/>
              </a:rPr>
              <a:t>a</a:t>
            </a:r>
            <a:r>
              <a:rPr sz="2200" b="1" i="1" u="sng" dirty="0">
                <a:latin typeface="Calibri"/>
                <a:cs typeface="Calibri"/>
              </a:rPr>
              <a:t>s</a:t>
            </a:r>
            <a:r>
              <a:rPr sz="2200" b="1" i="1" u="sng" spc="-15" dirty="0">
                <a:latin typeface="Calibri"/>
                <a:cs typeface="Calibri"/>
              </a:rPr>
              <a:t>c</a:t>
            </a:r>
            <a:r>
              <a:rPr sz="2200" b="1" i="1" u="sng" spc="-10" dirty="0">
                <a:latin typeface="Calibri"/>
                <a:cs typeface="Calibri"/>
              </a:rPr>
              <a:t>u</a:t>
            </a:r>
            <a:r>
              <a:rPr sz="2200" b="1" i="1" u="sng" dirty="0">
                <a:latin typeface="Calibri"/>
                <a:cs typeface="Calibri"/>
              </a:rPr>
              <a:t>n</a:t>
            </a:r>
            <a:r>
              <a:rPr sz="2200" b="1" i="1" u="sng" dirty="0">
                <a:latin typeface="Times New Roman"/>
                <a:cs typeface="Times New Roman"/>
              </a:rPr>
              <a:t> </a:t>
            </a:r>
            <a:r>
              <a:rPr sz="2200" b="1" i="1" u="sng" dirty="0">
                <a:latin typeface="Calibri"/>
                <a:cs typeface="Calibri"/>
              </a:rPr>
              <a:t>s</a:t>
            </a:r>
            <a:r>
              <a:rPr sz="2200" b="1" i="1" u="sng" spc="-10" dirty="0">
                <a:latin typeface="Calibri"/>
                <a:cs typeface="Calibri"/>
              </a:rPr>
              <a:t>o</a:t>
            </a:r>
            <a:r>
              <a:rPr sz="2200" b="1" i="1" u="sng" spc="-15" dirty="0">
                <a:latin typeface="Calibri"/>
                <a:cs typeface="Calibri"/>
              </a:rPr>
              <a:t>ci</a:t>
            </a:r>
            <a:r>
              <a:rPr sz="2200" b="1" i="1" u="sng" dirty="0">
                <a:latin typeface="Calibri"/>
                <a:cs typeface="Calibri"/>
              </a:rPr>
              <a:t>o</a:t>
            </a:r>
            <a:r>
              <a:rPr sz="2200" b="1" i="1" u="sng" spc="-55" dirty="0">
                <a:latin typeface="Times New Roman"/>
                <a:cs typeface="Times New Roman"/>
              </a:rPr>
              <a:t> </a:t>
            </a:r>
            <a:r>
              <a:rPr sz="2200" b="1" i="1" u="sng" spc="-10" dirty="0">
                <a:latin typeface="Calibri"/>
                <a:cs typeface="Calibri"/>
              </a:rPr>
              <a:t>d</a:t>
            </a:r>
            <a:r>
              <a:rPr sz="2200" b="1" i="1" u="sng" spc="-5" dirty="0">
                <a:latin typeface="Calibri"/>
                <a:cs typeface="Calibri"/>
              </a:rPr>
              <a:t>e</a:t>
            </a:r>
            <a:r>
              <a:rPr sz="2200" b="1" i="1" u="sng" spc="-15" dirty="0">
                <a:latin typeface="Calibri"/>
                <a:cs typeface="Calibri"/>
              </a:rPr>
              <a:t>lla</a:t>
            </a:r>
            <a:r>
              <a:rPr sz="2200" b="1" i="1" u="sng" spc="-80" dirty="0">
                <a:latin typeface="Times New Roman"/>
                <a:cs typeface="Times New Roman"/>
              </a:rPr>
              <a:t> </a:t>
            </a:r>
            <a:r>
              <a:rPr sz="2200" b="1" i="1" u="sng" dirty="0">
                <a:latin typeface="Calibri"/>
                <a:cs typeface="Calibri"/>
              </a:rPr>
              <a:t>S</a:t>
            </a:r>
            <a:r>
              <a:rPr sz="2200" b="1" i="1" u="sng" spc="-20" dirty="0">
                <a:latin typeface="Calibri"/>
                <a:cs typeface="Calibri"/>
              </a:rPr>
              <a:t>t</a:t>
            </a:r>
            <a:r>
              <a:rPr sz="2200" b="1" i="1" u="sng" spc="-15" dirty="0">
                <a:latin typeface="Calibri"/>
                <a:cs typeface="Calibri"/>
              </a:rPr>
              <a:t>p</a:t>
            </a:r>
            <a:r>
              <a:rPr sz="2200" b="1" i="1" u="sng" spc="-70" dirty="0">
                <a:latin typeface="Times New Roman"/>
                <a:cs typeface="Times New Roman"/>
              </a:rPr>
              <a:t> </a:t>
            </a:r>
            <a:r>
              <a:rPr sz="2200" b="1" i="1" u="sng" spc="-15" dirty="0">
                <a:latin typeface="Calibri"/>
                <a:cs typeface="Calibri"/>
              </a:rPr>
              <a:t>i</a:t>
            </a:r>
            <a:r>
              <a:rPr sz="2200" b="1" i="1" u="sng" spc="-10" dirty="0">
                <a:latin typeface="Calibri"/>
                <a:cs typeface="Calibri"/>
              </a:rPr>
              <a:t>nd</a:t>
            </a:r>
            <a:r>
              <a:rPr sz="2200" b="1" i="1" u="sng" spc="-15" dirty="0">
                <a:latin typeface="Calibri"/>
                <a:cs typeface="Calibri"/>
              </a:rPr>
              <a:t>i</a:t>
            </a:r>
            <a:r>
              <a:rPr sz="2200" b="1" i="1" u="sng" spc="-10" dirty="0">
                <a:latin typeface="Calibri"/>
                <a:cs typeface="Calibri"/>
              </a:rPr>
              <a:t>p</a:t>
            </a:r>
            <a:r>
              <a:rPr sz="2200" b="1" i="1" u="sng" spc="-5" dirty="0">
                <a:latin typeface="Calibri"/>
                <a:cs typeface="Calibri"/>
              </a:rPr>
              <a:t>e</a:t>
            </a:r>
            <a:r>
              <a:rPr sz="2200" b="1" i="1" u="sng" spc="-10" dirty="0">
                <a:latin typeface="Calibri"/>
                <a:cs typeface="Calibri"/>
              </a:rPr>
              <a:t>nd</a:t>
            </a:r>
            <a:r>
              <a:rPr sz="2200" b="1" i="1" u="sng" spc="-5" dirty="0">
                <a:latin typeface="Calibri"/>
                <a:cs typeface="Calibri"/>
              </a:rPr>
              <a:t>e</a:t>
            </a:r>
            <a:r>
              <a:rPr sz="2200" b="1" i="1" u="sng" spc="-30" dirty="0">
                <a:latin typeface="Calibri"/>
                <a:cs typeface="Calibri"/>
              </a:rPr>
              <a:t>n</a:t>
            </a:r>
            <a:r>
              <a:rPr sz="2200" b="1" i="1" u="sng" spc="-40" dirty="0">
                <a:latin typeface="Calibri"/>
                <a:cs typeface="Calibri"/>
              </a:rPr>
              <a:t>t</a:t>
            </a:r>
            <a:r>
              <a:rPr sz="2200" b="1" i="1" u="sng" spc="-5" dirty="0">
                <a:latin typeface="Calibri"/>
                <a:cs typeface="Calibri"/>
              </a:rPr>
              <a:t>e</a:t>
            </a:r>
            <a:r>
              <a:rPr sz="2200" b="1" i="1" u="sng" spc="-20" dirty="0">
                <a:latin typeface="Calibri"/>
                <a:cs typeface="Calibri"/>
              </a:rPr>
              <a:t>m</a:t>
            </a:r>
            <a:r>
              <a:rPr sz="2200" b="1" i="1" u="sng" spc="-5" dirty="0">
                <a:latin typeface="Calibri"/>
                <a:cs typeface="Calibri"/>
              </a:rPr>
              <a:t>e</a:t>
            </a:r>
            <a:r>
              <a:rPr sz="2200" b="1" i="1" u="sng" spc="-30" dirty="0">
                <a:latin typeface="Calibri"/>
                <a:cs typeface="Calibri"/>
              </a:rPr>
              <a:t>n</a:t>
            </a:r>
            <a:r>
              <a:rPr sz="2200" b="1" i="1" u="sng" spc="-40" dirty="0">
                <a:latin typeface="Calibri"/>
                <a:cs typeface="Calibri"/>
              </a:rPr>
              <a:t>t</a:t>
            </a:r>
            <a:r>
              <a:rPr sz="2200" b="1" i="1" u="sng" dirty="0">
                <a:latin typeface="Calibri"/>
                <a:cs typeface="Calibri"/>
              </a:rPr>
              <a:t>e</a:t>
            </a:r>
            <a:r>
              <a:rPr sz="2200" b="1" i="1" u="sng" spc="-65" dirty="0">
                <a:latin typeface="Times New Roman"/>
                <a:cs typeface="Times New Roman"/>
              </a:rPr>
              <a:t> </a:t>
            </a:r>
            <a:r>
              <a:rPr sz="2200" b="1" i="1" u="sng" spc="-10" dirty="0">
                <a:latin typeface="Calibri"/>
                <a:cs typeface="Calibri"/>
              </a:rPr>
              <a:t>da</a:t>
            </a:r>
            <a:r>
              <a:rPr sz="2200" b="1" i="1" u="sng" spc="-15" dirty="0">
                <a:latin typeface="Calibri"/>
                <a:cs typeface="Calibri"/>
              </a:rPr>
              <a:t>ll</a:t>
            </a:r>
            <a:r>
              <a:rPr sz="2200" b="1" i="1" u="sng" spc="-140" dirty="0">
                <a:latin typeface="Calibri"/>
                <a:cs typeface="Calibri"/>
              </a:rPr>
              <a:t>’</a:t>
            </a:r>
            <a:r>
              <a:rPr sz="2200" b="1" i="1" u="sng" spc="-5" dirty="0">
                <a:latin typeface="Calibri"/>
                <a:cs typeface="Calibri"/>
              </a:rPr>
              <a:t>e</a:t>
            </a:r>
            <a:r>
              <a:rPr sz="2200" b="1" i="1" u="sng" spc="5" dirty="0">
                <a:latin typeface="Calibri"/>
                <a:cs typeface="Calibri"/>
              </a:rPr>
              <a:t>f</a:t>
            </a:r>
            <a:r>
              <a:rPr sz="2200" b="1" i="1" u="sng" spc="-30" dirty="0">
                <a:latin typeface="Calibri"/>
                <a:cs typeface="Calibri"/>
              </a:rPr>
              <a:t>f</a:t>
            </a:r>
            <a:r>
              <a:rPr sz="2200" b="1" i="1" u="sng" spc="-15" dirty="0">
                <a:latin typeface="Calibri"/>
                <a:cs typeface="Calibri"/>
              </a:rPr>
              <a:t>e</a:t>
            </a:r>
            <a:r>
              <a:rPr sz="2200" b="1" i="1" u="sng" spc="-30" dirty="0">
                <a:latin typeface="Calibri"/>
                <a:cs typeface="Calibri"/>
              </a:rPr>
              <a:t>t</a:t>
            </a:r>
            <a:r>
              <a:rPr sz="2200" b="1" i="1" u="sng" spc="-15" dirty="0">
                <a:latin typeface="Calibri"/>
                <a:cs typeface="Calibri"/>
              </a:rPr>
              <a:t>tiv</a:t>
            </a:r>
            <a:r>
              <a:rPr sz="2200" b="1" i="1" u="sng" dirty="0">
                <a:latin typeface="Calibri"/>
                <a:cs typeface="Calibri"/>
              </a:rPr>
              <a:t>o</a:t>
            </a:r>
            <a:r>
              <a:rPr sz="2200" b="1" i="1" u="sng" spc="-70" dirty="0">
                <a:latin typeface="Times New Roman"/>
                <a:cs typeface="Times New Roman"/>
              </a:rPr>
              <a:t> </a:t>
            </a:r>
            <a:r>
              <a:rPr sz="2200" b="1" i="1" u="sng" spc="-10" dirty="0">
                <a:latin typeface="Calibri"/>
                <a:cs typeface="Calibri"/>
              </a:rPr>
              <a:t>paga</a:t>
            </a:r>
            <a:r>
              <a:rPr sz="2200" b="1" i="1" u="sng" spc="-30" dirty="0">
                <a:latin typeface="Calibri"/>
                <a:cs typeface="Calibri"/>
              </a:rPr>
              <a:t>m</a:t>
            </a:r>
            <a:r>
              <a:rPr sz="2200" b="1" i="1" u="sng" spc="-5" dirty="0">
                <a:latin typeface="Calibri"/>
                <a:cs typeface="Calibri"/>
              </a:rPr>
              <a:t>e</a:t>
            </a:r>
            <a:r>
              <a:rPr sz="2200" b="1" i="1" u="sng" spc="-30" dirty="0">
                <a:latin typeface="Calibri"/>
                <a:cs typeface="Calibri"/>
              </a:rPr>
              <a:t>n</a:t>
            </a:r>
            <a:r>
              <a:rPr sz="2200" b="1" i="1" u="sng" spc="-40" dirty="0">
                <a:latin typeface="Calibri"/>
                <a:cs typeface="Calibri"/>
              </a:rPr>
              <a:t>t</a:t>
            </a:r>
            <a:r>
              <a:rPr sz="2200" b="1" i="1" u="sng" dirty="0">
                <a:latin typeface="Calibri"/>
                <a:cs typeface="Calibri"/>
              </a:rPr>
              <a:t>o</a:t>
            </a:r>
            <a:r>
              <a:rPr sz="2200" b="1" i="1" u="sng" dirty="0">
                <a:latin typeface="Times New Roman"/>
                <a:cs typeface="Times New Roman"/>
              </a:rPr>
              <a:t> </a:t>
            </a:r>
            <a:r>
              <a:rPr sz="2200" b="1" i="1" u="sng" spc="-5" dirty="0">
                <a:latin typeface="Calibri"/>
                <a:cs typeface="Calibri"/>
              </a:rPr>
              <a:t>c</a:t>
            </a:r>
            <a:r>
              <a:rPr sz="2200" b="1" i="1" u="sng" dirty="0">
                <a:latin typeface="Calibri"/>
                <a:cs typeface="Calibri"/>
              </a:rPr>
              <a:t>h</a:t>
            </a:r>
            <a:r>
              <a:rPr sz="2200" b="1" i="1" u="sng" spc="-15" dirty="0">
                <a:latin typeface="Calibri"/>
                <a:cs typeface="Calibri"/>
              </a:rPr>
              <a:t>e</a:t>
            </a:r>
            <a:r>
              <a:rPr sz="2200" b="1" i="1" u="sng" spc="-55" dirty="0">
                <a:latin typeface="Times New Roman"/>
                <a:cs typeface="Times New Roman"/>
              </a:rPr>
              <a:t> </a:t>
            </a:r>
            <a:r>
              <a:rPr sz="2200" b="1" i="1" u="sng" dirty="0">
                <a:latin typeface="Calibri"/>
                <a:cs typeface="Calibri"/>
              </a:rPr>
              <a:t>n</a:t>
            </a:r>
            <a:r>
              <a:rPr sz="2200" b="1" i="1" u="sng" spc="-15" dirty="0">
                <a:latin typeface="Calibri"/>
                <a:cs typeface="Calibri"/>
              </a:rPr>
              <a:t>e</a:t>
            </a:r>
            <a:r>
              <a:rPr sz="2200" b="1" i="1" u="sng" spc="-55" dirty="0">
                <a:latin typeface="Times New Roman"/>
                <a:cs typeface="Times New Roman"/>
              </a:rPr>
              <a:t> </a:t>
            </a:r>
            <a:r>
              <a:rPr sz="2200" b="1" i="1" u="sng" dirty="0">
                <a:latin typeface="Calibri"/>
                <a:cs typeface="Calibri"/>
              </a:rPr>
              <a:t>abbia</a:t>
            </a:r>
            <a:r>
              <a:rPr sz="2200" b="1" i="1" u="sng" spc="-60" dirty="0">
                <a:latin typeface="Times New Roman"/>
                <a:cs typeface="Times New Roman"/>
              </a:rPr>
              <a:t> </a:t>
            </a:r>
            <a:r>
              <a:rPr sz="2200" b="1" i="1" u="sng" spc="-10" dirty="0">
                <a:latin typeface="Calibri"/>
                <a:cs typeface="Calibri"/>
              </a:rPr>
              <a:t>e</a:t>
            </a:r>
            <a:r>
              <a:rPr sz="2200" b="1" i="1" u="sng" dirty="0">
                <a:latin typeface="Calibri"/>
                <a:cs typeface="Calibri"/>
              </a:rPr>
              <a:t>s</a:t>
            </a:r>
            <a:r>
              <a:rPr sz="2200" b="1" i="1" u="sng" spc="-10" dirty="0">
                <a:latin typeface="Calibri"/>
                <a:cs typeface="Calibri"/>
              </a:rPr>
              <a:t>e</a:t>
            </a:r>
            <a:r>
              <a:rPr sz="2200" b="1" i="1" u="sng" dirty="0">
                <a:latin typeface="Calibri"/>
                <a:cs typeface="Calibri"/>
              </a:rPr>
              <a:t>gui</a:t>
            </a:r>
            <a:r>
              <a:rPr sz="2200" b="1" i="1" u="sng" spc="-35" dirty="0">
                <a:latin typeface="Calibri"/>
                <a:cs typeface="Calibri"/>
              </a:rPr>
              <a:t>t</a:t>
            </a:r>
            <a:r>
              <a:rPr sz="2200" b="1" i="1" u="sng" dirty="0">
                <a:latin typeface="Calibri"/>
                <a:cs typeface="Calibri"/>
              </a:rPr>
              <a:t>o</a:t>
            </a:r>
            <a:r>
              <a:rPr sz="2200" b="1" i="1" u="sng" spc="-70" dirty="0">
                <a:latin typeface="Times New Roman"/>
                <a:cs typeface="Times New Roman"/>
              </a:rPr>
              <a:t> </a:t>
            </a:r>
            <a:r>
              <a:rPr sz="2200" b="1" i="1" u="sng" dirty="0">
                <a:latin typeface="Calibri"/>
                <a:cs typeface="Calibri"/>
              </a:rPr>
              <a:t>il</a:t>
            </a:r>
            <a:r>
              <a:rPr sz="2200" b="1" i="1" u="sng" spc="-75" dirty="0">
                <a:latin typeface="Times New Roman"/>
                <a:cs typeface="Times New Roman"/>
              </a:rPr>
              <a:t> </a:t>
            </a:r>
            <a:r>
              <a:rPr sz="2200" b="1" i="1" u="sng" dirty="0">
                <a:latin typeface="Calibri"/>
                <a:cs typeface="Calibri"/>
              </a:rPr>
              <a:t>d</a:t>
            </a:r>
            <a:r>
              <a:rPr sz="2200" b="1" i="1" u="sng" spc="-10" dirty="0">
                <a:latin typeface="Calibri"/>
                <a:cs typeface="Calibri"/>
              </a:rPr>
              <a:t>e</a:t>
            </a:r>
            <a:r>
              <a:rPr sz="2200" b="1" i="1" u="sng" dirty="0">
                <a:latin typeface="Calibri"/>
                <a:cs typeface="Calibri"/>
              </a:rPr>
              <a:t>bi</a:t>
            </a:r>
            <a:r>
              <a:rPr sz="2200" b="1" i="1" u="sng" spc="-35" dirty="0">
                <a:latin typeface="Calibri"/>
                <a:cs typeface="Calibri"/>
              </a:rPr>
              <a:t>t</a:t>
            </a:r>
            <a:r>
              <a:rPr sz="2200" b="1" i="1" u="sng" dirty="0">
                <a:latin typeface="Calibri"/>
                <a:cs typeface="Calibri"/>
              </a:rPr>
              <a:t>o</a:t>
            </a:r>
            <a:r>
              <a:rPr sz="2200" b="1" i="1" u="sng" spc="-5" dirty="0">
                <a:latin typeface="Calibri"/>
                <a:cs typeface="Calibri"/>
              </a:rPr>
              <a:t>r</a:t>
            </a:r>
            <a:r>
              <a:rPr sz="2200" b="1" i="1" u="sng" spc="-15" dirty="0">
                <a:latin typeface="Calibri"/>
                <a:cs typeface="Calibri"/>
              </a:rPr>
              <a:t>e</a:t>
            </a:r>
            <a:r>
              <a:rPr sz="2200" b="1" i="1" u="sng" spc="-70" dirty="0">
                <a:latin typeface="Times New Roman"/>
                <a:cs typeface="Times New Roman"/>
              </a:rPr>
              <a:t> </a:t>
            </a:r>
            <a:r>
              <a:rPr sz="2200" b="1" i="1" u="sng" dirty="0">
                <a:latin typeface="Calibri"/>
                <a:cs typeface="Calibri"/>
              </a:rPr>
              <a:t>o</a:t>
            </a:r>
            <a:r>
              <a:rPr sz="2200" b="1" i="1" u="sng" spc="-60" dirty="0">
                <a:latin typeface="Times New Roman"/>
                <a:cs typeface="Times New Roman"/>
              </a:rPr>
              <a:t> </a:t>
            </a:r>
            <a:r>
              <a:rPr sz="2200" b="1" i="1" u="sng" dirty="0">
                <a:latin typeface="Calibri"/>
                <a:cs typeface="Calibri"/>
              </a:rPr>
              <a:t>la</a:t>
            </a:r>
            <a:r>
              <a:rPr sz="2200" b="1" i="1" u="sng" spc="-60" dirty="0">
                <a:latin typeface="Times New Roman"/>
                <a:cs typeface="Times New Roman"/>
              </a:rPr>
              <a:t> </a:t>
            </a:r>
            <a:r>
              <a:rPr sz="2200" b="1" i="1" u="sng" spc="-10" dirty="0">
                <a:latin typeface="Calibri"/>
                <a:cs typeface="Calibri"/>
              </a:rPr>
              <a:t>S</a:t>
            </a:r>
            <a:r>
              <a:rPr sz="2200" b="1" i="1" u="sng" spc="-15" dirty="0">
                <a:latin typeface="Calibri"/>
                <a:cs typeface="Calibri"/>
              </a:rPr>
              <a:t>t</a:t>
            </a:r>
            <a:r>
              <a:rPr sz="2200" b="1" i="1" u="sng" dirty="0">
                <a:latin typeface="Calibri"/>
                <a:cs typeface="Calibri"/>
              </a:rPr>
              <a:t>p</a:t>
            </a:r>
            <a:r>
              <a:rPr sz="2200" b="1" i="1" u="sng" spc="-60" dirty="0">
                <a:latin typeface="Times New Roman"/>
                <a:cs typeface="Times New Roman"/>
              </a:rPr>
              <a:t> </a:t>
            </a:r>
            <a:r>
              <a:rPr sz="2200" b="1" i="1" u="sng" dirty="0">
                <a:latin typeface="Calibri"/>
                <a:cs typeface="Calibri"/>
              </a:rPr>
              <a:t>al</a:t>
            </a:r>
            <a:r>
              <a:rPr sz="2200" b="1" i="1" u="sng" spc="-60" dirty="0">
                <a:latin typeface="Times New Roman"/>
                <a:cs typeface="Times New Roman"/>
              </a:rPr>
              <a:t> </a:t>
            </a:r>
            <a:r>
              <a:rPr sz="2200" b="1" i="1" u="sng" dirty="0" smtClean="0">
                <a:latin typeface="Calibri"/>
                <a:cs typeface="Calibri"/>
              </a:rPr>
              <a:t>so</a:t>
            </a:r>
            <a:r>
              <a:rPr sz="2200" b="1" i="1" u="sng" spc="-5" dirty="0" smtClean="0">
                <a:latin typeface="Calibri"/>
                <a:cs typeface="Calibri"/>
              </a:rPr>
              <a:t>c</a:t>
            </a:r>
            <a:r>
              <a:rPr sz="2200" b="1" i="1" u="sng" dirty="0" smtClean="0">
                <a:latin typeface="Calibri"/>
                <a:cs typeface="Calibri"/>
              </a:rPr>
              <a:t>io</a:t>
            </a:r>
            <a:r>
              <a:rPr lang="it-IT" sz="2200" b="1" i="1" u="sng" dirty="0" smtClean="0">
                <a:latin typeface="Calibri"/>
                <a:cs typeface="Calibri"/>
              </a:rPr>
              <a:t> medesimo </a:t>
            </a:r>
            <a:r>
              <a:rPr sz="2200" b="1" i="1" dirty="0" smtClean="0">
                <a:latin typeface="Calibri"/>
                <a:cs typeface="Calibri"/>
              </a:rPr>
              <a:t>.</a:t>
            </a:r>
            <a:r>
              <a:rPr sz="2200" b="1" i="1" spc="-70" dirty="0" smtClean="0">
                <a:latin typeface="Times New Roman"/>
                <a:cs typeface="Times New Roman"/>
              </a:rPr>
              <a:t> </a:t>
            </a:r>
            <a:endParaRPr lang="it-IT" sz="2200" b="1" i="1" spc="-70" dirty="0" smtClean="0">
              <a:latin typeface="Times New Roman"/>
              <a:cs typeface="Times New Roman"/>
            </a:endParaRPr>
          </a:p>
          <a:p>
            <a:pPr marL="12700" marR="5080" algn="just">
              <a:lnSpc>
                <a:spcPct val="100000"/>
              </a:lnSpc>
            </a:pPr>
            <a:endParaRPr lang="it-IT" sz="2200" spc="-70" dirty="0" smtClean="0">
              <a:latin typeface="Calibri" pitchFamily="34" charset="0"/>
              <a:cs typeface="Times New Roman"/>
            </a:endParaRPr>
          </a:p>
          <a:p>
            <a:pPr marL="12700" marR="5080" algn="just">
              <a:lnSpc>
                <a:spcPct val="100000"/>
              </a:lnSpc>
            </a:pPr>
            <a:r>
              <a:rPr sz="2200" b="1" i="1" spc="-10" dirty="0" smtClean="0">
                <a:latin typeface="Calibri"/>
                <a:cs typeface="Calibri"/>
              </a:rPr>
              <a:t>L</a:t>
            </a:r>
            <a:r>
              <a:rPr sz="2200" b="1" i="1" spc="-15" dirty="0" smtClean="0">
                <a:latin typeface="Calibri"/>
                <a:cs typeface="Calibri"/>
              </a:rPr>
              <a:t>a</a:t>
            </a:r>
            <a:r>
              <a:rPr sz="2200" b="1" i="1" spc="-10" dirty="0" smtClean="0">
                <a:latin typeface="Times New Roman"/>
                <a:cs typeface="Times New Roman"/>
              </a:rPr>
              <a:t> </a:t>
            </a:r>
            <a:r>
              <a:rPr sz="2200" b="1" i="1" spc="-20" dirty="0">
                <a:latin typeface="Calibri"/>
                <a:cs typeface="Calibri"/>
              </a:rPr>
              <a:t>m</a:t>
            </a:r>
            <a:r>
              <a:rPr sz="2200" b="1" i="1" spc="-10" dirty="0">
                <a:latin typeface="Calibri"/>
                <a:cs typeface="Calibri"/>
              </a:rPr>
              <a:t>agg</a:t>
            </a:r>
            <a:r>
              <a:rPr sz="2200" b="1" i="1" spc="-15" dirty="0">
                <a:latin typeface="Calibri"/>
                <a:cs typeface="Calibri"/>
              </a:rPr>
              <a:t>i</a:t>
            </a:r>
            <a:r>
              <a:rPr sz="2200" b="1" i="1" spc="-10" dirty="0">
                <a:latin typeface="Calibri"/>
                <a:cs typeface="Calibri"/>
              </a:rPr>
              <a:t>o</a:t>
            </a:r>
            <a:r>
              <a:rPr sz="2200" b="1" i="1" spc="-5" dirty="0">
                <a:latin typeface="Calibri"/>
                <a:cs typeface="Calibri"/>
              </a:rPr>
              <a:t>r</a:t>
            </a:r>
            <a:r>
              <a:rPr sz="2200" b="1" i="1" spc="-15" dirty="0">
                <a:latin typeface="Calibri"/>
                <a:cs typeface="Calibri"/>
              </a:rPr>
              <a:t>a</a:t>
            </a:r>
            <a:r>
              <a:rPr sz="2200" b="1" i="1" spc="-5" dirty="0">
                <a:latin typeface="Calibri"/>
                <a:cs typeface="Calibri"/>
              </a:rPr>
              <a:t>z</a:t>
            </a:r>
            <a:r>
              <a:rPr sz="2200" b="1" i="1" spc="-15" dirty="0">
                <a:latin typeface="Calibri"/>
                <a:cs typeface="Calibri"/>
              </a:rPr>
              <a:t>i</a:t>
            </a:r>
            <a:r>
              <a:rPr sz="2200" b="1" i="1" spc="-10" dirty="0">
                <a:latin typeface="Calibri"/>
                <a:cs typeface="Calibri"/>
              </a:rPr>
              <a:t>on</a:t>
            </a:r>
            <a:r>
              <a:rPr sz="2200" b="1" i="1" dirty="0">
                <a:latin typeface="Calibri"/>
                <a:cs typeface="Calibri"/>
              </a:rPr>
              <a:t>e</a:t>
            </a:r>
            <a:r>
              <a:rPr sz="2200" b="1" i="1" spc="-90" dirty="0">
                <a:latin typeface="Times New Roman"/>
                <a:cs typeface="Times New Roman"/>
              </a:rPr>
              <a:t> </a:t>
            </a:r>
            <a:r>
              <a:rPr sz="2200" b="1" i="1" dirty="0">
                <a:latin typeface="Calibri"/>
                <a:cs typeface="Calibri"/>
              </a:rPr>
              <a:t>è</a:t>
            </a:r>
            <a:r>
              <a:rPr sz="2200" b="1" i="1" spc="-75" dirty="0">
                <a:latin typeface="Times New Roman"/>
                <a:cs typeface="Times New Roman"/>
              </a:rPr>
              <a:t> </a:t>
            </a:r>
            <a:r>
              <a:rPr sz="2200" b="1" i="1" spc="-5" dirty="0">
                <a:latin typeface="Calibri"/>
                <a:cs typeface="Calibri"/>
              </a:rPr>
              <a:t>r</a:t>
            </a:r>
            <a:r>
              <a:rPr sz="2200" b="1" i="1" spc="-15" dirty="0">
                <a:latin typeface="Calibri"/>
                <a:cs typeface="Calibri"/>
              </a:rPr>
              <a:t>i</a:t>
            </a:r>
            <a:r>
              <a:rPr sz="2200" b="1" i="1" spc="-10" dirty="0">
                <a:latin typeface="Calibri"/>
                <a:cs typeface="Calibri"/>
              </a:rPr>
              <a:t>p</a:t>
            </a:r>
            <a:r>
              <a:rPr sz="2200" b="1" i="1" spc="-15" dirty="0">
                <a:latin typeface="Calibri"/>
                <a:cs typeface="Calibri"/>
              </a:rPr>
              <a:t>eti</a:t>
            </a:r>
            <a:r>
              <a:rPr sz="2200" b="1" i="1" spc="-10" dirty="0">
                <a:latin typeface="Calibri"/>
                <a:cs typeface="Calibri"/>
              </a:rPr>
              <a:t>b</a:t>
            </a:r>
            <a:r>
              <a:rPr sz="2200" b="1" i="1" spc="-15" dirty="0">
                <a:latin typeface="Calibri"/>
                <a:cs typeface="Calibri"/>
              </a:rPr>
              <a:t>il</a:t>
            </a:r>
            <a:r>
              <a:rPr sz="2200" b="1" i="1" dirty="0">
                <a:latin typeface="Calibri"/>
                <a:cs typeface="Calibri"/>
              </a:rPr>
              <a:t>e</a:t>
            </a:r>
            <a:r>
              <a:rPr sz="2200" b="1" i="1" spc="-75" dirty="0">
                <a:latin typeface="Times New Roman"/>
                <a:cs typeface="Times New Roman"/>
              </a:rPr>
              <a:t> </a:t>
            </a:r>
            <a:r>
              <a:rPr lang="it-IT" sz="2200" i="1" spc="-75" dirty="0" smtClean="0">
                <a:latin typeface="+mj-lt"/>
                <a:cs typeface="Times New Roman"/>
              </a:rPr>
              <a:t>da parte del socio debitore  </a:t>
            </a:r>
            <a:r>
              <a:rPr sz="2200" i="1" dirty="0" err="1" smtClean="0">
                <a:latin typeface="+mj-lt"/>
                <a:cs typeface="Calibri"/>
              </a:rPr>
              <a:t>n</a:t>
            </a:r>
            <a:r>
              <a:rPr sz="2200" i="1" spc="-10" dirty="0" err="1" smtClean="0">
                <a:latin typeface="+mj-lt"/>
                <a:cs typeface="Calibri"/>
              </a:rPr>
              <a:t>e</a:t>
            </a:r>
            <a:r>
              <a:rPr sz="2200" i="1" dirty="0" err="1" smtClean="0">
                <a:latin typeface="+mj-lt"/>
                <a:cs typeface="Calibri"/>
              </a:rPr>
              <a:t>i</a:t>
            </a:r>
            <a:r>
              <a:rPr sz="2200" i="1" spc="-60" dirty="0" smtClean="0">
                <a:latin typeface="+mj-lt"/>
                <a:cs typeface="Times New Roman"/>
              </a:rPr>
              <a:t> </a:t>
            </a:r>
            <a:r>
              <a:rPr sz="2200" i="1" spc="-30" dirty="0">
                <a:latin typeface="+mj-lt"/>
                <a:cs typeface="Calibri"/>
              </a:rPr>
              <a:t>c</a:t>
            </a:r>
            <a:r>
              <a:rPr sz="2200" i="1" dirty="0">
                <a:latin typeface="+mj-lt"/>
                <a:cs typeface="Calibri"/>
              </a:rPr>
              <a:t>onf</a:t>
            </a:r>
            <a:r>
              <a:rPr sz="2200" i="1" spc="-5" dirty="0">
                <a:latin typeface="+mj-lt"/>
                <a:cs typeface="Calibri"/>
              </a:rPr>
              <a:t>r</a:t>
            </a:r>
            <a:r>
              <a:rPr sz="2200" i="1" dirty="0">
                <a:latin typeface="+mj-lt"/>
                <a:cs typeface="Calibri"/>
              </a:rPr>
              <a:t>o</a:t>
            </a:r>
            <a:r>
              <a:rPr sz="2200" i="1" spc="-25" dirty="0">
                <a:latin typeface="+mj-lt"/>
                <a:cs typeface="Calibri"/>
              </a:rPr>
              <a:t>n</a:t>
            </a:r>
            <a:r>
              <a:rPr sz="2200" i="1" dirty="0">
                <a:latin typeface="+mj-lt"/>
                <a:cs typeface="Calibri"/>
              </a:rPr>
              <a:t>ti</a:t>
            </a:r>
            <a:r>
              <a:rPr sz="2200" i="1" spc="-50" dirty="0">
                <a:latin typeface="+mj-lt"/>
                <a:cs typeface="Times New Roman"/>
              </a:rPr>
              <a:t> </a:t>
            </a:r>
            <a:r>
              <a:rPr sz="2200" i="1" dirty="0">
                <a:latin typeface="+mj-lt"/>
                <a:cs typeface="Calibri"/>
              </a:rPr>
              <a:t>d</a:t>
            </a:r>
            <a:r>
              <a:rPr sz="2200" i="1" spc="-10" dirty="0">
                <a:latin typeface="+mj-lt"/>
                <a:cs typeface="Calibri"/>
              </a:rPr>
              <a:t>e</a:t>
            </a:r>
            <a:r>
              <a:rPr sz="2200" i="1" dirty="0">
                <a:latin typeface="+mj-lt"/>
                <a:cs typeface="Calibri"/>
              </a:rPr>
              <a:t>l</a:t>
            </a:r>
            <a:r>
              <a:rPr sz="2200" i="1" spc="-75" dirty="0">
                <a:latin typeface="+mj-lt"/>
                <a:cs typeface="Times New Roman"/>
              </a:rPr>
              <a:t> </a:t>
            </a:r>
            <a:r>
              <a:rPr sz="2200" i="1" dirty="0">
                <a:latin typeface="+mj-lt"/>
                <a:cs typeface="Calibri"/>
              </a:rPr>
              <a:t>d</a:t>
            </a:r>
            <a:r>
              <a:rPr sz="2200" i="1" spc="-10" dirty="0">
                <a:latin typeface="+mj-lt"/>
                <a:cs typeface="Calibri"/>
              </a:rPr>
              <a:t>e</a:t>
            </a:r>
            <a:r>
              <a:rPr sz="2200" i="1" dirty="0">
                <a:latin typeface="+mj-lt"/>
                <a:cs typeface="Calibri"/>
              </a:rPr>
              <a:t>bi</a:t>
            </a:r>
            <a:r>
              <a:rPr sz="2200" i="1" spc="-35" dirty="0">
                <a:latin typeface="+mj-lt"/>
                <a:cs typeface="Calibri"/>
              </a:rPr>
              <a:t>t</a:t>
            </a:r>
            <a:r>
              <a:rPr sz="2200" i="1" dirty="0">
                <a:latin typeface="+mj-lt"/>
                <a:cs typeface="Calibri"/>
              </a:rPr>
              <a:t>o</a:t>
            </a:r>
            <a:r>
              <a:rPr sz="2200" i="1" spc="-5" dirty="0">
                <a:latin typeface="+mj-lt"/>
                <a:cs typeface="Calibri"/>
              </a:rPr>
              <a:t>r</a:t>
            </a:r>
            <a:r>
              <a:rPr sz="2200" i="1" spc="-15" dirty="0">
                <a:latin typeface="+mj-lt"/>
                <a:cs typeface="Calibri"/>
              </a:rPr>
              <a:t>e</a:t>
            </a:r>
            <a:r>
              <a:rPr sz="2200" i="1" spc="-70" dirty="0">
                <a:latin typeface="+mj-lt"/>
                <a:cs typeface="Times New Roman"/>
              </a:rPr>
              <a:t> </a:t>
            </a:r>
            <a:r>
              <a:rPr sz="2200" i="1" spc="-15" dirty="0">
                <a:latin typeface="+mj-lt"/>
                <a:cs typeface="Calibri"/>
              </a:rPr>
              <a:t>e</a:t>
            </a:r>
            <a:r>
              <a:rPr sz="2200" i="1" spc="-70" dirty="0">
                <a:latin typeface="+mj-lt"/>
                <a:cs typeface="Times New Roman"/>
              </a:rPr>
              <a:t> </a:t>
            </a:r>
            <a:r>
              <a:rPr sz="2200" i="1" dirty="0">
                <a:latin typeface="+mj-lt"/>
                <a:cs typeface="Calibri"/>
              </a:rPr>
              <a:t>n</a:t>
            </a:r>
            <a:r>
              <a:rPr sz="2200" i="1" spc="-10" dirty="0">
                <a:latin typeface="+mj-lt"/>
                <a:cs typeface="Calibri"/>
              </a:rPr>
              <a:t>e</a:t>
            </a:r>
            <a:r>
              <a:rPr sz="2200" i="1" dirty="0">
                <a:latin typeface="+mj-lt"/>
                <a:cs typeface="Calibri"/>
              </a:rPr>
              <a:t>i</a:t>
            </a:r>
            <a:r>
              <a:rPr sz="2200" i="1" dirty="0">
                <a:latin typeface="+mj-lt"/>
                <a:cs typeface="Times New Roman"/>
              </a:rPr>
              <a:t> </a:t>
            </a:r>
            <a:r>
              <a:rPr sz="2200" i="1" spc="-30" dirty="0">
                <a:latin typeface="+mj-lt"/>
                <a:cs typeface="Calibri"/>
              </a:rPr>
              <a:t>c</a:t>
            </a:r>
            <a:r>
              <a:rPr sz="2200" i="1" dirty="0">
                <a:latin typeface="+mj-lt"/>
                <a:cs typeface="Calibri"/>
              </a:rPr>
              <a:t>onf</a:t>
            </a:r>
            <a:r>
              <a:rPr sz="2200" i="1" spc="-5" dirty="0">
                <a:latin typeface="+mj-lt"/>
                <a:cs typeface="Calibri"/>
              </a:rPr>
              <a:t>r</a:t>
            </a:r>
            <a:r>
              <a:rPr sz="2200" i="1" dirty="0">
                <a:latin typeface="+mj-lt"/>
                <a:cs typeface="Calibri"/>
              </a:rPr>
              <a:t>o</a:t>
            </a:r>
            <a:r>
              <a:rPr sz="2200" i="1" spc="-25" dirty="0">
                <a:latin typeface="+mj-lt"/>
                <a:cs typeface="Calibri"/>
              </a:rPr>
              <a:t>n</a:t>
            </a:r>
            <a:r>
              <a:rPr sz="2200" i="1" dirty="0">
                <a:latin typeface="+mj-lt"/>
                <a:cs typeface="Calibri"/>
              </a:rPr>
              <a:t>ti</a:t>
            </a:r>
            <a:r>
              <a:rPr sz="2200" i="1" spc="-50" dirty="0">
                <a:latin typeface="+mj-lt"/>
                <a:cs typeface="Times New Roman"/>
              </a:rPr>
              <a:t> </a:t>
            </a:r>
            <a:r>
              <a:rPr sz="2200" i="1" dirty="0">
                <a:latin typeface="+mj-lt"/>
                <a:cs typeface="Calibri"/>
              </a:rPr>
              <a:t>d</a:t>
            </a:r>
            <a:r>
              <a:rPr sz="2200" i="1" spc="-10" dirty="0">
                <a:latin typeface="+mj-lt"/>
                <a:cs typeface="Calibri"/>
              </a:rPr>
              <a:t>e</a:t>
            </a:r>
            <a:r>
              <a:rPr sz="2200" i="1" dirty="0">
                <a:latin typeface="+mj-lt"/>
                <a:cs typeface="Calibri"/>
              </a:rPr>
              <a:t>lla</a:t>
            </a:r>
            <a:r>
              <a:rPr sz="2200" i="1" spc="-70" dirty="0">
                <a:latin typeface="+mj-lt"/>
                <a:cs typeface="Times New Roman"/>
              </a:rPr>
              <a:t> </a:t>
            </a:r>
            <a:r>
              <a:rPr sz="2200" i="1" spc="-10" dirty="0">
                <a:latin typeface="+mj-lt"/>
                <a:cs typeface="Calibri"/>
              </a:rPr>
              <a:t>S</a:t>
            </a:r>
            <a:r>
              <a:rPr sz="2200" i="1" spc="-15" dirty="0">
                <a:latin typeface="+mj-lt"/>
                <a:cs typeface="Calibri"/>
              </a:rPr>
              <a:t>t</a:t>
            </a:r>
            <a:r>
              <a:rPr sz="2200" i="1" dirty="0">
                <a:latin typeface="+mj-lt"/>
                <a:cs typeface="Calibri"/>
              </a:rPr>
              <a:t>p</a:t>
            </a:r>
            <a:r>
              <a:rPr sz="2200" i="1" spc="-60" dirty="0">
                <a:latin typeface="+mj-lt"/>
                <a:cs typeface="Times New Roman"/>
              </a:rPr>
              <a:t> </a:t>
            </a:r>
            <a:r>
              <a:rPr sz="2200" i="1" spc="-15" dirty="0">
                <a:latin typeface="Calibri"/>
                <a:cs typeface="Calibri"/>
              </a:rPr>
              <a:t>e</a:t>
            </a:r>
            <a:r>
              <a:rPr sz="2200" i="1" spc="-55" dirty="0">
                <a:latin typeface="Times New Roman"/>
                <a:cs typeface="Times New Roman"/>
              </a:rPr>
              <a:t> </a:t>
            </a:r>
            <a:r>
              <a:rPr sz="2200" b="1" i="1" spc="-15" dirty="0">
                <a:latin typeface="Calibri"/>
                <a:cs typeface="Calibri"/>
              </a:rPr>
              <a:t>i</a:t>
            </a:r>
            <a:r>
              <a:rPr sz="2200" b="1" i="1" spc="-10" dirty="0">
                <a:latin typeface="Calibri"/>
                <a:cs typeface="Calibri"/>
              </a:rPr>
              <a:t>l</a:t>
            </a:r>
            <a:r>
              <a:rPr sz="2200" b="1" i="1" spc="-65" dirty="0">
                <a:latin typeface="Times New Roman"/>
                <a:cs typeface="Times New Roman"/>
              </a:rPr>
              <a:t> </a:t>
            </a:r>
            <a:r>
              <a:rPr sz="2200" b="1" i="1" spc="-5" dirty="0">
                <a:latin typeface="Calibri"/>
                <a:cs typeface="Calibri"/>
              </a:rPr>
              <a:t>re</a:t>
            </a:r>
            <a:r>
              <a:rPr sz="2200" b="1" i="1" spc="-15" dirty="0">
                <a:latin typeface="Calibri"/>
                <a:cs typeface="Calibri"/>
              </a:rPr>
              <a:t>l</a:t>
            </a:r>
            <a:r>
              <a:rPr sz="2200" b="1" i="1" spc="-10" dirty="0">
                <a:latin typeface="Calibri"/>
                <a:cs typeface="Calibri"/>
              </a:rPr>
              <a:t>a</a:t>
            </a:r>
            <a:r>
              <a:rPr sz="2200" b="1" i="1" spc="-15" dirty="0">
                <a:latin typeface="Calibri"/>
                <a:cs typeface="Calibri"/>
              </a:rPr>
              <a:t>tiv</a:t>
            </a:r>
            <a:r>
              <a:rPr sz="2200" b="1" i="1" dirty="0">
                <a:latin typeface="Calibri"/>
                <a:cs typeface="Calibri"/>
              </a:rPr>
              <a:t>o</a:t>
            </a:r>
            <a:r>
              <a:rPr sz="2200" b="1" i="1" spc="-70" dirty="0">
                <a:latin typeface="Times New Roman"/>
                <a:cs typeface="Times New Roman"/>
              </a:rPr>
              <a:t> </a:t>
            </a:r>
            <a:r>
              <a:rPr sz="2200" b="1" i="1" spc="-15" dirty="0">
                <a:latin typeface="Calibri"/>
                <a:cs typeface="Calibri"/>
              </a:rPr>
              <a:t>c</a:t>
            </a:r>
            <a:r>
              <a:rPr sz="2200" b="1" i="1" spc="-5" dirty="0">
                <a:latin typeface="Calibri"/>
                <a:cs typeface="Calibri"/>
              </a:rPr>
              <a:t>re</a:t>
            </a:r>
            <a:r>
              <a:rPr sz="2200" b="1" i="1" spc="-10" dirty="0">
                <a:latin typeface="Calibri"/>
                <a:cs typeface="Calibri"/>
              </a:rPr>
              <a:t>d</a:t>
            </a:r>
            <a:r>
              <a:rPr sz="2200" b="1" i="1" spc="-15" dirty="0">
                <a:latin typeface="Calibri"/>
                <a:cs typeface="Calibri"/>
              </a:rPr>
              <a:t>i</a:t>
            </a:r>
            <a:r>
              <a:rPr sz="2200" b="1" i="1" spc="-40" dirty="0">
                <a:latin typeface="Calibri"/>
                <a:cs typeface="Calibri"/>
              </a:rPr>
              <a:t>t</a:t>
            </a:r>
            <a:r>
              <a:rPr sz="2200" b="1" i="1" dirty="0">
                <a:latin typeface="Calibri"/>
                <a:cs typeface="Calibri"/>
              </a:rPr>
              <a:t>o</a:t>
            </a:r>
            <a:r>
              <a:rPr sz="2200" b="1" i="1" spc="-55" dirty="0">
                <a:latin typeface="Times New Roman"/>
                <a:cs typeface="Times New Roman"/>
              </a:rPr>
              <a:t> </a:t>
            </a:r>
            <a:r>
              <a:rPr sz="2200" b="1" i="1" dirty="0">
                <a:latin typeface="Calibri"/>
                <a:cs typeface="Calibri"/>
              </a:rPr>
              <a:t>è</a:t>
            </a:r>
            <a:r>
              <a:rPr sz="2200" b="1" i="1" spc="-65" dirty="0">
                <a:latin typeface="Times New Roman"/>
                <a:cs typeface="Times New Roman"/>
              </a:rPr>
              <a:t> </a:t>
            </a:r>
            <a:r>
              <a:rPr sz="2200" b="1" i="1" spc="-10" dirty="0">
                <a:latin typeface="Calibri"/>
                <a:cs typeface="Calibri"/>
              </a:rPr>
              <a:t>a</a:t>
            </a:r>
            <a:r>
              <a:rPr sz="2200" b="1" i="1" dirty="0">
                <a:latin typeface="Calibri"/>
                <a:cs typeface="Calibri"/>
              </a:rPr>
              <a:t>ss</a:t>
            </a:r>
            <a:r>
              <a:rPr sz="2200" b="1" i="1" spc="-15" dirty="0">
                <a:latin typeface="Calibri"/>
                <a:cs typeface="Calibri"/>
              </a:rPr>
              <a:t>i</a:t>
            </a:r>
            <a:r>
              <a:rPr sz="2200" b="1" i="1" spc="-25" dirty="0">
                <a:latin typeface="Calibri"/>
                <a:cs typeface="Calibri"/>
              </a:rPr>
              <a:t>s</a:t>
            </a:r>
            <a:r>
              <a:rPr sz="2200" b="1" i="1" spc="-15" dirty="0">
                <a:latin typeface="Calibri"/>
                <a:cs typeface="Calibri"/>
              </a:rPr>
              <a:t>ti</a:t>
            </a:r>
            <a:r>
              <a:rPr sz="2200" b="1" i="1" spc="-40" dirty="0">
                <a:latin typeface="Calibri"/>
                <a:cs typeface="Calibri"/>
              </a:rPr>
              <a:t>t</a:t>
            </a:r>
            <a:r>
              <a:rPr sz="2200" b="1" i="1" dirty="0">
                <a:latin typeface="Calibri"/>
                <a:cs typeface="Calibri"/>
              </a:rPr>
              <a:t>o</a:t>
            </a:r>
            <a:r>
              <a:rPr sz="2200" b="1" i="1" spc="-55" dirty="0">
                <a:latin typeface="Times New Roman"/>
                <a:cs typeface="Times New Roman"/>
              </a:rPr>
              <a:t> </a:t>
            </a:r>
            <a:r>
              <a:rPr sz="2200" b="1" i="1" spc="-10" dirty="0">
                <a:latin typeface="Calibri"/>
                <a:cs typeface="Calibri"/>
              </a:rPr>
              <a:t>d</a:t>
            </a:r>
            <a:r>
              <a:rPr sz="2200" b="1" i="1" spc="-15" dirty="0">
                <a:latin typeface="Calibri"/>
                <a:cs typeface="Calibri"/>
              </a:rPr>
              <a:t>a</a:t>
            </a:r>
            <a:r>
              <a:rPr sz="2200" b="1" i="1" spc="-80" dirty="0">
                <a:latin typeface="Times New Roman"/>
                <a:cs typeface="Times New Roman"/>
              </a:rPr>
              <a:t> </a:t>
            </a:r>
            <a:r>
              <a:rPr sz="2200" b="1" i="1" spc="-10" dirty="0">
                <a:latin typeface="Calibri"/>
                <a:cs typeface="Calibri"/>
              </a:rPr>
              <a:t>p</a:t>
            </a:r>
            <a:r>
              <a:rPr sz="2200" b="1" i="1" spc="-5" dirty="0">
                <a:latin typeface="Calibri"/>
                <a:cs typeface="Calibri"/>
              </a:rPr>
              <a:t>r</a:t>
            </a:r>
            <a:r>
              <a:rPr sz="2200" b="1" i="1" spc="-15" dirty="0">
                <a:latin typeface="Calibri"/>
                <a:cs typeface="Calibri"/>
              </a:rPr>
              <a:t>i</a:t>
            </a:r>
            <a:r>
              <a:rPr sz="2200" b="1" i="1" dirty="0">
                <a:latin typeface="Calibri"/>
                <a:cs typeface="Calibri"/>
              </a:rPr>
              <a:t>v</a:t>
            </a:r>
            <a:r>
              <a:rPr sz="2200" b="1" i="1" spc="-15" dirty="0">
                <a:latin typeface="Calibri"/>
                <a:cs typeface="Calibri"/>
              </a:rPr>
              <a:t>il</a:t>
            </a:r>
            <a:r>
              <a:rPr sz="2200" b="1" i="1" spc="-5" dirty="0">
                <a:latin typeface="Calibri"/>
                <a:cs typeface="Calibri"/>
              </a:rPr>
              <a:t>e</a:t>
            </a:r>
            <a:r>
              <a:rPr sz="2200" b="1" i="1" spc="-10" dirty="0">
                <a:latin typeface="Calibri"/>
                <a:cs typeface="Calibri"/>
              </a:rPr>
              <a:t>g</a:t>
            </a:r>
            <a:r>
              <a:rPr sz="2200" b="1" i="1" spc="-15" dirty="0">
                <a:latin typeface="Calibri"/>
                <a:cs typeface="Calibri"/>
              </a:rPr>
              <a:t>i</a:t>
            </a:r>
            <a:r>
              <a:rPr sz="2200" b="1" i="1" dirty="0">
                <a:latin typeface="Calibri"/>
                <a:cs typeface="Calibri"/>
              </a:rPr>
              <a:t>o</a:t>
            </a:r>
            <a:r>
              <a:rPr sz="2200" b="1" i="1" dirty="0">
                <a:latin typeface="Times New Roman"/>
                <a:cs typeface="Times New Roman"/>
              </a:rPr>
              <a:t> </a:t>
            </a:r>
            <a:r>
              <a:rPr sz="2200" b="1" i="1" spc="-10" dirty="0">
                <a:latin typeface="Calibri"/>
                <a:cs typeface="Calibri"/>
              </a:rPr>
              <a:t>di</a:t>
            </a:r>
            <a:r>
              <a:rPr sz="2200" b="1" i="1" spc="-75" dirty="0">
                <a:latin typeface="Times New Roman"/>
                <a:cs typeface="Times New Roman"/>
              </a:rPr>
              <a:t> </a:t>
            </a:r>
            <a:r>
              <a:rPr sz="2200" b="1" i="1" spc="-10" dirty="0">
                <a:latin typeface="Calibri"/>
                <a:cs typeface="Calibri"/>
              </a:rPr>
              <a:t>g</a:t>
            </a:r>
            <a:r>
              <a:rPr sz="2200" b="1" i="1" spc="-5" dirty="0">
                <a:latin typeface="Calibri"/>
                <a:cs typeface="Calibri"/>
              </a:rPr>
              <a:t>r</a:t>
            </a:r>
            <a:r>
              <a:rPr sz="2200" b="1" i="1" spc="-10" dirty="0">
                <a:latin typeface="Calibri"/>
                <a:cs typeface="Calibri"/>
              </a:rPr>
              <a:t>ad</a:t>
            </a:r>
            <a:r>
              <a:rPr sz="2200" b="1" i="1" dirty="0">
                <a:latin typeface="Calibri"/>
                <a:cs typeface="Calibri"/>
              </a:rPr>
              <a:t>o</a:t>
            </a:r>
            <a:r>
              <a:rPr sz="2200" b="1" i="1" spc="-95" dirty="0">
                <a:latin typeface="Times New Roman"/>
                <a:cs typeface="Times New Roman"/>
              </a:rPr>
              <a:t> </a:t>
            </a:r>
            <a:r>
              <a:rPr sz="2200" b="1" i="1" spc="-10" dirty="0">
                <a:latin typeface="Calibri"/>
                <a:cs typeface="Calibri"/>
              </a:rPr>
              <a:t>pa</a:t>
            </a:r>
            <a:r>
              <a:rPr sz="2200" b="1" i="1" spc="-5" dirty="0">
                <a:latin typeface="Calibri"/>
                <a:cs typeface="Calibri"/>
              </a:rPr>
              <a:t>r</a:t>
            </a:r>
            <a:r>
              <a:rPr sz="2200" b="1" i="1" spc="-10" dirty="0">
                <a:latin typeface="Calibri"/>
                <a:cs typeface="Calibri"/>
              </a:rPr>
              <a:t>i</a:t>
            </a:r>
            <a:r>
              <a:rPr sz="2200" b="1" i="1" spc="-75" dirty="0">
                <a:latin typeface="Times New Roman"/>
                <a:cs typeface="Times New Roman"/>
              </a:rPr>
              <a:t> </a:t>
            </a:r>
            <a:r>
              <a:rPr sz="2200" i="1" dirty="0">
                <a:latin typeface="Calibri"/>
                <a:cs typeface="Calibri"/>
              </a:rPr>
              <a:t>a</a:t>
            </a:r>
            <a:r>
              <a:rPr sz="2200" i="1" spc="-60" dirty="0">
                <a:latin typeface="Times New Roman"/>
                <a:cs typeface="Times New Roman"/>
              </a:rPr>
              <a:t> </a:t>
            </a:r>
            <a:r>
              <a:rPr sz="2200" i="1" dirty="0">
                <a:latin typeface="Calibri"/>
                <a:cs typeface="Calibri"/>
              </a:rPr>
              <a:t>qu</a:t>
            </a:r>
            <a:r>
              <a:rPr sz="2200" i="1" spc="-10" dirty="0">
                <a:latin typeface="Calibri"/>
                <a:cs typeface="Calibri"/>
              </a:rPr>
              <a:t>e</a:t>
            </a:r>
            <a:r>
              <a:rPr sz="2200" i="1" dirty="0">
                <a:latin typeface="Calibri"/>
                <a:cs typeface="Calibri"/>
              </a:rPr>
              <a:t>llo</a:t>
            </a:r>
            <a:r>
              <a:rPr sz="2200" i="1" spc="-60" dirty="0">
                <a:latin typeface="Times New Roman"/>
                <a:cs typeface="Times New Roman"/>
              </a:rPr>
              <a:t> </a:t>
            </a:r>
            <a:r>
              <a:rPr sz="2200" i="1" dirty="0">
                <a:latin typeface="Calibri"/>
                <a:cs typeface="Calibri"/>
              </a:rPr>
              <a:t>d</a:t>
            </a:r>
            <a:r>
              <a:rPr sz="2200" i="1" spc="-10" dirty="0">
                <a:latin typeface="Calibri"/>
                <a:cs typeface="Calibri"/>
              </a:rPr>
              <a:t>e</a:t>
            </a:r>
            <a:r>
              <a:rPr sz="2200" i="1" dirty="0">
                <a:latin typeface="Calibri"/>
                <a:cs typeface="Calibri"/>
              </a:rPr>
              <a:t>i</a:t>
            </a:r>
            <a:r>
              <a:rPr sz="2200" i="1" spc="-60" dirty="0">
                <a:latin typeface="Times New Roman"/>
                <a:cs typeface="Times New Roman"/>
              </a:rPr>
              <a:t> </a:t>
            </a:r>
            <a:r>
              <a:rPr sz="2200" i="1" spc="-5" dirty="0">
                <a:latin typeface="Calibri"/>
                <a:cs typeface="Calibri"/>
              </a:rPr>
              <a:t>cre</a:t>
            </a:r>
            <a:r>
              <a:rPr sz="2200" i="1" dirty="0">
                <a:latin typeface="Calibri"/>
                <a:cs typeface="Calibri"/>
              </a:rPr>
              <a:t>diti</a:t>
            </a:r>
            <a:r>
              <a:rPr sz="2200" i="1" spc="-75" dirty="0">
                <a:latin typeface="Times New Roman"/>
                <a:cs typeface="Times New Roman"/>
              </a:rPr>
              <a:t> </a:t>
            </a:r>
            <a:r>
              <a:rPr sz="2200" i="1" dirty="0">
                <a:latin typeface="Calibri"/>
                <a:cs typeface="Calibri"/>
              </a:rPr>
              <a:t>p</a:t>
            </a:r>
            <a:r>
              <a:rPr sz="2200" i="1" spc="-10" dirty="0">
                <a:latin typeface="Calibri"/>
                <a:cs typeface="Calibri"/>
              </a:rPr>
              <a:t>er</a:t>
            </a:r>
            <a:r>
              <a:rPr sz="2200" i="1" spc="-70" dirty="0">
                <a:latin typeface="Times New Roman"/>
                <a:cs typeface="Times New Roman"/>
              </a:rPr>
              <a:t> </a:t>
            </a:r>
            <a:r>
              <a:rPr sz="2200" i="1" dirty="0">
                <a:latin typeface="Calibri"/>
                <a:cs typeface="Calibri"/>
              </a:rPr>
              <a:t>p</a:t>
            </a:r>
            <a:r>
              <a:rPr sz="2200" i="1" spc="-5" dirty="0">
                <a:latin typeface="Calibri"/>
                <a:cs typeface="Calibri"/>
              </a:rPr>
              <a:t>re</a:t>
            </a:r>
            <a:r>
              <a:rPr sz="2200" i="1" spc="-25" dirty="0">
                <a:latin typeface="Calibri"/>
                <a:cs typeface="Calibri"/>
              </a:rPr>
              <a:t>s</a:t>
            </a:r>
            <a:r>
              <a:rPr sz="2200" i="1" spc="-50" dirty="0">
                <a:latin typeface="Calibri"/>
                <a:cs typeface="Calibri"/>
              </a:rPr>
              <a:t>t</a:t>
            </a:r>
            <a:r>
              <a:rPr sz="2200" i="1" dirty="0">
                <a:latin typeface="Calibri"/>
                <a:cs typeface="Calibri"/>
              </a:rPr>
              <a:t>azioni</a:t>
            </a:r>
            <a:r>
              <a:rPr sz="2200" i="1" spc="-60" dirty="0">
                <a:latin typeface="Times New Roman"/>
                <a:cs typeface="Times New Roman"/>
              </a:rPr>
              <a:t> </a:t>
            </a:r>
            <a:r>
              <a:rPr sz="2200" i="1" dirty="0">
                <a:latin typeface="Calibri"/>
                <a:cs typeface="Calibri"/>
              </a:rPr>
              <a:t>p</a:t>
            </a:r>
            <a:r>
              <a:rPr sz="2200" i="1" spc="-5" dirty="0">
                <a:latin typeface="Calibri"/>
                <a:cs typeface="Calibri"/>
              </a:rPr>
              <a:t>r</a:t>
            </a:r>
            <a:r>
              <a:rPr sz="2200" i="1" dirty="0">
                <a:latin typeface="Calibri"/>
                <a:cs typeface="Calibri"/>
              </a:rPr>
              <a:t>o</a:t>
            </a:r>
            <a:r>
              <a:rPr sz="2200" i="1" spc="-40" dirty="0">
                <a:latin typeface="Calibri"/>
                <a:cs typeface="Calibri"/>
              </a:rPr>
              <a:t>f</a:t>
            </a:r>
            <a:r>
              <a:rPr sz="2200" i="1" spc="-10" dirty="0">
                <a:latin typeface="Calibri"/>
                <a:cs typeface="Calibri"/>
              </a:rPr>
              <a:t>e</a:t>
            </a:r>
            <a:r>
              <a:rPr sz="2200" i="1" dirty="0">
                <a:latin typeface="Calibri"/>
                <a:cs typeface="Calibri"/>
              </a:rPr>
              <a:t>ssionali</a:t>
            </a:r>
            <a:r>
              <a:rPr sz="2400" i="1" dirty="0" smtClean="0">
                <a:latin typeface="Calibri"/>
                <a:cs typeface="Calibri"/>
              </a:rPr>
              <a:t>.</a:t>
            </a:r>
            <a:endParaRPr lang="it-IT" sz="2400" i="1" dirty="0" smtClean="0">
              <a:latin typeface="Calibri"/>
              <a:cs typeface="Calibri"/>
            </a:endParaRPr>
          </a:p>
          <a:p>
            <a:pPr marL="12700" marR="5080" algn="just">
              <a:lnSpc>
                <a:spcPct val="100000"/>
              </a:lnSpc>
            </a:pPr>
            <a:r>
              <a:rPr lang="it-IT" sz="2400" i="1" dirty="0" smtClean="0">
                <a:latin typeface="Calibri"/>
                <a:cs typeface="Calibri"/>
              </a:rPr>
              <a:t> </a:t>
            </a:r>
          </a:p>
          <a:p>
            <a:pPr marL="12700" marR="5080">
              <a:lnSpc>
                <a:spcPct val="100000"/>
              </a:lnSpc>
            </a:pPr>
            <a:endParaRPr sz="2400" dirty="0">
              <a:latin typeface="Calibri"/>
              <a:cs typeface="Calibri"/>
            </a:endParaRPr>
          </a:p>
        </p:txBody>
      </p:sp>
    </p:spTree>
    <p:extLst>
      <p:ext uri="{BB962C8B-B14F-4D97-AF65-F5344CB8AC3E}">
        <p14:creationId xmlns:p14="http://schemas.microsoft.com/office/powerpoint/2010/main" val="1990478401"/>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36700" y="882650"/>
            <a:ext cx="7690484" cy="5186035"/>
          </a:xfrm>
          <a:prstGeom prst="rect">
            <a:avLst/>
          </a:prstGeom>
        </p:spPr>
        <p:txBody>
          <a:bodyPr vert="horz" wrap="square" lIns="0" tIns="0" rIns="0" bIns="0" rtlCol="0">
            <a:spAutoFit/>
          </a:bodyPr>
          <a:lstStyle/>
          <a:p>
            <a:pPr marL="12700" indent="647700">
              <a:lnSpc>
                <a:spcPct val="100000"/>
              </a:lnSpc>
            </a:pPr>
            <a:r>
              <a:rPr lang="it-IT" sz="2400" b="1" spc="-10" dirty="0" smtClean="0">
                <a:solidFill>
                  <a:schemeClr val="tx2"/>
                </a:solidFill>
                <a:latin typeface="Calibri"/>
                <a:cs typeface="Calibri"/>
              </a:rPr>
              <a:t>P</a:t>
            </a:r>
            <a:r>
              <a:rPr lang="it-IT" sz="2400" b="1" spc="-30" dirty="0" smtClean="0">
                <a:solidFill>
                  <a:schemeClr val="tx2"/>
                </a:solidFill>
                <a:latin typeface="Calibri"/>
                <a:cs typeface="Calibri"/>
              </a:rPr>
              <a:t>R</a:t>
            </a:r>
            <a:r>
              <a:rPr lang="it-IT" sz="2400" b="1" spc="-10" dirty="0" smtClean="0">
                <a:solidFill>
                  <a:schemeClr val="tx2"/>
                </a:solidFill>
                <a:latin typeface="Calibri"/>
                <a:cs typeface="Calibri"/>
              </a:rPr>
              <a:t>O</a:t>
            </a:r>
            <a:r>
              <a:rPr lang="it-IT" sz="2400" b="1" spc="-15" dirty="0" smtClean="0">
                <a:solidFill>
                  <a:schemeClr val="tx2"/>
                </a:solidFill>
                <a:latin typeface="Calibri"/>
                <a:cs typeface="Calibri"/>
              </a:rPr>
              <a:t>BL</a:t>
            </a:r>
            <a:r>
              <a:rPr lang="it-IT" sz="2400" b="1" dirty="0" smtClean="0">
                <a:solidFill>
                  <a:schemeClr val="tx2"/>
                </a:solidFill>
                <a:latin typeface="Calibri"/>
                <a:cs typeface="Calibri"/>
              </a:rPr>
              <a:t>EM</a:t>
            </a:r>
            <a:r>
              <a:rPr lang="it-IT" sz="2400" b="1" spc="-40" dirty="0" smtClean="0">
                <a:solidFill>
                  <a:schemeClr val="tx2"/>
                </a:solidFill>
                <a:latin typeface="Calibri"/>
                <a:cs typeface="Calibri"/>
              </a:rPr>
              <a:t>A</a:t>
            </a:r>
            <a:r>
              <a:rPr lang="it-IT" sz="2400" b="1" spc="-15" dirty="0" smtClean="0">
                <a:solidFill>
                  <a:schemeClr val="tx2"/>
                </a:solidFill>
                <a:latin typeface="Calibri"/>
                <a:cs typeface="Calibri"/>
              </a:rPr>
              <a:t>TI</a:t>
            </a:r>
            <a:r>
              <a:rPr lang="it-IT" sz="2400" b="1" dirty="0" smtClean="0">
                <a:solidFill>
                  <a:schemeClr val="tx2"/>
                </a:solidFill>
                <a:latin typeface="Calibri"/>
                <a:cs typeface="Calibri"/>
              </a:rPr>
              <a:t>C</a:t>
            </a:r>
            <a:r>
              <a:rPr lang="it-IT" sz="2400" b="1" spc="-20" dirty="0" smtClean="0">
                <a:solidFill>
                  <a:schemeClr val="tx2"/>
                </a:solidFill>
                <a:latin typeface="Calibri"/>
                <a:cs typeface="Calibri"/>
              </a:rPr>
              <a:t>H</a:t>
            </a:r>
            <a:r>
              <a:rPr lang="it-IT" sz="2400" b="1" dirty="0" smtClean="0">
                <a:solidFill>
                  <a:schemeClr val="tx2"/>
                </a:solidFill>
                <a:latin typeface="Calibri"/>
                <a:cs typeface="Calibri"/>
              </a:rPr>
              <a:t>E</a:t>
            </a:r>
            <a:r>
              <a:rPr lang="it-IT" sz="2400" b="1" spc="-70" dirty="0" smtClean="0">
                <a:solidFill>
                  <a:schemeClr val="tx2"/>
                </a:solidFill>
                <a:latin typeface="Times New Roman"/>
                <a:cs typeface="Times New Roman"/>
              </a:rPr>
              <a:t> </a:t>
            </a:r>
            <a:r>
              <a:rPr lang="it-IT" sz="2400" b="1" spc="-15" dirty="0" smtClean="0">
                <a:solidFill>
                  <a:schemeClr val="tx2"/>
                </a:solidFill>
                <a:latin typeface="Calibri"/>
                <a:cs typeface="Calibri"/>
              </a:rPr>
              <a:t>SU</a:t>
            </a:r>
            <a:r>
              <a:rPr lang="it-IT" sz="2400" b="1" spc="-65" dirty="0" smtClean="0">
                <a:solidFill>
                  <a:schemeClr val="tx2"/>
                </a:solidFill>
                <a:latin typeface="Times New Roman"/>
                <a:cs typeface="Times New Roman"/>
              </a:rPr>
              <a:t> </a:t>
            </a:r>
            <a:r>
              <a:rPr lang="it-IT" sz="2400" b="1" dirty="0" smtClean="0">
                <a:solidFill>
                  <a:schemeClr val="tx2"/>
                </a:solidFill>
                <a:latin typeface="Calibri"/>
                <a:cs typeface="Calibri"/>
              </a:rPr>
              <a:t>C</a:t>
            </a:r>
            <a:r>
              <a:rPr lang="it-IT" sz="2400" b="1" spc="-20" dirty="0" smtClean="0">
                <a:solidFill>
                  <a:schemeClr val="tx2"/>
                </a:solidFill>
                <a:latin typeface="Calibri"/>
                <a:cs typeface="Calibri"/>
              </a:rPr>
              <a:t>U</a:t>
            </a:r>
            <a:r>
              <a:rPr lang="it-IT" sz="2400" b="1" spc="-10" dirty="0" smtClean="0">
                <a:solidFill>
                  <a:schemeClr val="tx2"/>
                </a:solidFill>
                <a:latin typeface="Calibri"/>
                <a:cs typeface="Calibri"/>
              </a:rPr>
              <a:t>I</a:t>
            </a:r>
            <a:r>
              <a:rPr lang="it-IT" sz="2400" b="1" spc="-65" dirty="0" smtClean="0">
                <a:solidFill>
                  <a:schemeClr val="tx2"/>
                </a:solidFill>
                <a:latin typeface="Times New Roman"/>
                <a:cs typeface="Times New Roman"/>
              </a:rPr>
              <a:t> </a:t>
            </a:r>
            <a:r>
              <a:rPr lang="it-IT" sz="2400" b="1" spc="-10" dirty="0" smtClean="0">
                <a:solidFill>
                  <a:schemeClr val="tx2"/>
                </a:solidFill>
                <a:latin typeface="Calibri"/>
                <a:cs typeface="Calibri"/>
              </a:rPr>
              <a:t>SONO ATTESE </a:t>
            </a:r>
            <a:r>
              <a:rPr lang="it-IT" sz="2400" b="1" spc="-15" dirty="0" smtClean="0">
                <a:solidFill>
                  <a:schemeClr val="tx2"/>
                </a:solidFill>
                <a:latin typeface="Calibri"/>
                <a:cs typeface="Calibri"/>
              </a:rPr>
              <a:t>I</a:t>
            </a:r>
            <a:r>
              <a:rPr lang="it-IT" sz="2400" b="1" spc="-35" dirty="0" smtClean="0">
                <a:solidFill>
                  <a:schemeClr val="tx2"/>
                </a:solidFill>
                <a:latin typeface="Calibri"/>
                <a:cs typeface="Calibri"/>
              </a:rPr>
              <a:t>S</a:t>
            </a:r>
            <a:r>
              <a:rPr lang="it-IT" sz="2400" b="1" spc="-15" dirty="0" smtClean="0">
                <a:solidFill>
                  <a:schemeClr val="tx2"/>
                </a:solidFill>
                <a:latin typeface="Calibri"/>
                <a:cs typeface="Calibri"/>
              </a:rPr>
              <a:t>T</a:t>
            </a:r>
            <a:r>
              <a:rPr lang="it-IT" sz="2400" b="1" spc="-5" dirty="0" smtClean="0">
                <a:solidFill>
                  <a:schemeClr val="tx2"/>
                </a:solidFill>
                <a:latin typeface="Calibri"/>
                <a:cs typeface="Calibri"/>
              </a:rPr>
              <a:t>RU</a:t>
            </a:r>
            <a:r>
              <a:rPr lang="it-IT" sz="2400" b="1" spc="5" dirty="0" smtClean="0">
                <a:solidFill>
                  <a:schemeClr val="tx2"/>
                </a:solidFill>
                <a:latin typeface="Calibri"/>
                <a:cs typeface="Calibri"/>
              </a:rPr>
              <a:t>Z</a:t>
            </a:r>
            <a:r>
              <a:rPr lang="it-IT" sz="2400" b="1" spc="-15" dirty="0" smtClean="0">
                <a:solidFill>
                  <a:schemeClr val="tx2"/>
                </a:solidFill>
                <a:latin typeface="Calibri"/>
                <a:cs typeface="Calibri"/>
              </a:rPr>
              <a:t>I</a:t>
            </a:r>
            <a:r>
              <a:rPr lang="it-IT" sz="2400" b="1" spc="-10" dirty="0" smtClean="0">
                <a:solidFill>
                  <a:schemeClr val="tx2"/>
                </a:solidFill>
                <a:latin typeface="Calibri"/>
                <a:cs typeface="Calibri"/>
              </a:rPr>
              <a:t>O</a:t>
            </a:r>
            <a:r>
              <a:rPr lang="it-IT" sz="2400" b="1" spc="-20" dirty="0" smtClean="0">
                <a:solidFill>
                  <a:schemeClr val="tx2"/>
                </a:solidFill>
                <a:latin typeface="Calibri"/>
                <a:cs typeface="Calibri"/>
              </a:rPr>
              <a:t>N</a:t>
            </a:r>
            <a:r>
              <a:rPr lang="it-IT" sz="2400" b="1" spc="-10" dirty="0" smtClean="0">
                <a:solidFill>
                  <a:schemeClr val="tx2"/>
                </a:solidFill>
                <a:latin typeface="Calibri"/>
                <a:cs typeface="Calibri"/>
              </a:rPr>
              <a:t>I</a:t>
            </a:r>
            <a:r>
              <a:rPr lang="it-IT" sz="2400" b="1" spc="-75" dirty="0" smtClean="0">
                <a:solidFill>
                  <a:schemeClr val="tx2"/>
                </a:solidFill>
                <a:latin typeface="Times New Roman"/>
                <a:cs typeface="Times New Roman"/>
              </a:rPr>
              <a:t> </a:t>
            </a:r>
            <a:r>
              <a:rPr lang="it-IT" sz="2400" b="1" spc="-20" dirty="0" smtClean="0">
                <a:solidFill>
                  <a:schemeClr val="tx2"/>
                </a:solidFill>
                <a:latin typeface="Calibri"/>
                <a:cs typeface="Calibri"/>
              </a:rPr>
              <a:t>U</a:t>
            </a:r>
            <a:r>
              <a:rPr lang="it-IT" sz="2400" b="1" spc="-5" dirty="0" smtClean="0">
                <a:solidFill>
                  <a:schemeClr val="tx2"/>
                </a:solidFill>
                <a:latin typeface="Calibri"/>
                <a:cs typeface="Calibri"/>
              </a:rPr>
              <a:t>FF</a:t>
            </a:r>
            <a:r>
              <a:rPr lang="it-IT" sz="2400" b="1" spc="-15" dirty="0" smtClean="0">
                <a:solidFill>
                  <a:schemeClr val="tx2"/>
                </a:solidFill>
                <a:latin typeface="Calibri"/>
                <a:cs typeface="Calibri"/>
              </a:rPr>
              <a:t>I</a:t>
            </a:r>
            <a:r>
              <a:rPr lang="it-IT" sz="2400" b="1" dirty="0" smtClean="0">
                <a:solidFill>
                  <a:schemeClr val="tx2"/>
                </a:solidFill>
                <a:latin typeface="Calibri"/>
                <a:cs typeface="Calibri"/>
              </a:rPr>
              <a:t>C</a:t>
            </a:r>
            <a:r>
              <a:rPr lang="it-IT" sz="2400" b="1" spc="-15" dirty="0" smtClean="0">
                <a:solidFill>
                  <a:schemeClr val="tx2"/>
                </a:solidFill>
                <a:latin typeface="Calibri"/>
                <a:cs typeface="Calibri"/>
              </a:rPr>
              <a:t>IAL</a:t>
            </a:r>
            <a:r>
              <a:rPr lang="it-IT" sz="2400" b="1" spc="-10" dirty="0" smtClean="0">
                <a:solidFill>
                  <a:schemeClr val="tx2"/>
                </a:solidFill>
                <a:latin typeface="Calibri"/>
                <a:cs typeface="Calibri"/>
              </a:rPr>
              <a:t>I</a:t>
            </a:r>
            <a:endParaRPr lang="it-IT" sz="2400" dirty="0" smtClean="0">
              <a:solidFill>
                <a:schemeClr val="tx2"/>
              </a:solidFill>
              <a:latin typeface="Calibri"/>
              <a:cs typeface="Calibri"/>
            </a:endParaRPr>
          </a:p>
          <a:p>
            <a:pPr>
              <a:lnSpc>
                <a:spcPct val="100000"/>
              </a:lnSpc>
              <a:spcBef>
                <a:spcPts val="5"/>
              </a:spcBef>
            </a:pPr>
            <a:endParaRPr sz="2500" dirty="0">
              <a:latin typeface="Times New Roman"/>
              <a:cs typeface="Times New Roman"/>
            </a:endParaRPr>
          </a:p>
          <a:p>
            <a:pPr marL="12700" marR="5080" algn="just">
              <a:lnSpc>
                <a:spcPct val="100000"/>
              </a:lnSpc>
            </a:pPr>
            <a:r>
              <a:rPr sz="2400" spc="-15" dirty="0">
                <a:latin typeface="+mj-lt"/>
                <a:cs typeface="Calibri"/>
              </a:rPr>
              <a:t>I</a:t>
            </a:r>
            <a:r>
              <a:rPr sz="2400" dirty="0">
                <a:latin typeface="+mj-lt"/>
                <a:cs typeface="Calibri"/>
              </a:rPr>
              <a:t>n</a:t>
            </a:r>
            <a:r>
              <a:rPr sz="2400" spc="-60" dirty="0">
                <a:latin typeface="+mj-lt"/>
                <a:cs typeface="Times New Roman"/>
              </a:rPr>
              <a:t> </a:t>
            </a:r>
            <a:r>
              <a:rPr sz="2400" spc="-15" dirty="0">
                <a:latin typeface="+mj-lt"/>
                <a:cs typeface="Calibri"/>
              </a:rPr>
              <a:t>c</a:t>
            </a:r>
            <a:r>
              <a:rPr sz="2400" dirty="0">
                <a:latin typeface="+mj-lt"/>
                <a:cs typeface="Calibri"/>
              </a:rPr>
              <a:t>aso</a:t>
            </a:r>
            <a:r>
              <a:rPr sz="2400" spc="-60" dirty="0">
                <a:latin typeface="+mj-lt"/>
                <a:cs typeface="Times New Roman"/>
              </a:rPr>
              <a:t> </a:t>
            </a:r>
            <a:r>
              <a:rPr sz="2400" dirty="0">
                <a:latin typeface="+mj-lt"/>
                <a:cs typeface="Calibri"/>
              </a:rPr>
              <a:t>di</a:t>
            </a:r>
            <a:r>
              <a:rPr sz="2400" spc="-60" dirty="0">
                <a:latin typeface="+mj-lt"/>
                <a:cs typeface="Times New Roman"/>
              </a:rPr>
              <a:t> </a:t>
            </a:r>
            <a:r>
              <a:rPr sz="2400" spc="-10" dirty="0">
                <a:latin typeface="+mj-lt"/>
                <a:cs typeface="Calibri"/>
              </a:rPr>
              <a:t>S</a:t>
            </a:r>
            <a:r>
              <a:rPr sz="2400" spc="-15" dirty="0">
                <a:latin typeface="+mj-lt"/>
                <a:cs typeface="Calibri"/>
              </a:rPr>
              <a:t>t</a:t>
            </a:r>
            <a:r>
              <a:rPr sz="2400" dirty="0">
                <a:latin typeface="+mj-lt"/>
                <a:cs typeface="Calibri"/>
              </a:rPr>
              <a:t>p</a:t>
            </a:r>
            <a:r>
              <a:rPr sz="2400" spc="-60" dirty="0">
                <a:latin typeface="+mj-lt"/>
                <a:cs typeface="Times New Roman"/>
              </a:rPr>
              <a:t> </a:t>
            </a:r>
            <a:r>
              <a:rPr sz="2400" spc="-30" dirty="0">
                <a:latin typeface="+mj-lt"/>
                <a:cs typeface="Calibri"/>
              </a:rPr>
              <a:t>c</a:t>
            </a:r>
            <a:r>
              <a:rPr sz="2400" dirty="0">
                <a:latin typeface="+mj-lt"/>
                <a:cs typeface="Calibri"/>
              </a:rPr>
              <a:t>o</a:t>
            </a:r>
            <a:r>
              <a:rPr sz="2400" spc="-25" dirty="0">
                <a:latin typeface="+mj-lt"/>
                <a:cs typeface="Calibri"/>
              </a:rPr>
              <a:t>s</a:t>
            </a:r>
            <a:r>
              <a:rPr sz="2400" dirty="0">
                <a:latin typeface="+mj-lt"/>
                <a:cs typeface="Calibri"/>
              </a:rPr>
              <a:t>titui</a:t>
            </a:r>
            <a:r>
              <a:rPr sz="2400" spc="-50" dirty="0">
                <a:latin typeface="+mj-lt"/>
                <a:cs typeface="Calibri"/>
              </a:rPr>
              <a:t>t</a:t>
            </a:r>
            <a:r>
              <a:rPr sz="2400" dirty="0">
                <a:latin typeface="+mj-lt"/>
                <a:cs typeface="Calibri"/>
              </a:rPr>
              <a:t>a</a:t>
            </a:r>
            <a:r>
              <a:rPr sz="2400" spc="-60" dirty="0">
                <a:latin typeface="+mj-lt"/>
                <a:cs typeface="Times New Roman"/>
              </a:rPr>
              <a:t> </a:t>
            </a:r>
            <a:r>
              <a:rPr sz="2400" dirty="0">
                <a:latin typeface="+mj-lt"/>
                <a:cs typeface="Calibri"/>
              </a:rPr>
              <a:t>in</a:t>
            </a:r>
            <a:r>
              <a:rPr sz="2400" spc="-60" dirty="0">
                <a:latin typeface="+mj-lt"/>
                <a:cs typeface="Times New Roman"/>
              </a:rPr>
              <a:t> </a:t>
            </a:r>
            <a:r>
              <a:rPr sz="2400" spc="-25" dirty="0">
                <a:latin typeface="+mj-lt"/>
                <a:cs typeface="Calibri"/>
              </a:rPr>
              <a:t>f</a:t>
            </a:r>
            <a:r>
              <a:rPr sz="2400" dirty="0">
                <a:latin typeface="+mj-lt"/>
                <a:cs typeface="Calibri"/>
              </a:rPr>
              <a:t>o</a:t>
            </a:r>
            <a:r>
              <a:rPr sz="2400" spc="-5" dirty="0">
                <a:latin typeface="+mj-lt"/>
                <a:cs typeface="Calibri"/>
              </a:rPr>
              <a:t>rm</a:t>
            </a:r>
            <a:r>
              <a:rPr sz="2400" dirty="0">
                <a:latin typeface="+mj-lt"/>
                <a:cs typeface="Calibri"/>
              </a:rPr>
              <a:t>a</a:t>
            </a:r>
            <a:r>
              <a:rPr sz="2400" spc="-60" dirty="0">
                <a:latin typeface="+mj-lt"/>
                <a:cs typeface="Times New Roman"/>
              </a:rPr>
              <a:t> </a:t>
            </a:r>
            <a:r>
              <a:rPr sz="2400" dirty="0">
                <a:latin typeface="+mj-lt"/>
                <a:cs typeface="Calibri"/>
              </a:rPr>
              <a:t>di</a:t>
            </a:r>
            <a:r>
              <a:rPr sz="2400" spc="-75" dirty="0">
                <a:latin typeface="+mj-lt"/>
                <a:cs typeface="Times New Roman"/>
              </a:rPr>
              <a:t> </a:t>
            </a:r>
            <a:r>
              <a:rPr sz="2400" dirty="0">
                <a:latin typeface="+mj-lt"/>
                <a:cs typeface="Calibri"/>
              </a:rPr>
              <a:t>so</a:t>
            </a:r>
            <a:r>
              <a:rPr sz="2400" spc="-5" dirty="0">
                <a:latin typeface="+mj-lt"/>
                <a:cs typeface="Calibri"/>
              </a:rPr>
              <a:t>c</a:t>
            </a:r>
            <a:r>
              <a:rPr sz="2400" dirty="0">
                <a:latin typeface="+mj-lt"/>
                <a:cs typeface="Calibri"/>
              </a:rPr>
              <a:t>i</a:t>
            </a:r>
            <a:r>
              <a:rPr sz="2400" spc="-25" dirty="0">
                <a:latin typeface="+mj-lt"/>
                <a:cs typeface="Calibri"/>
              </a:rPr>
              <a:t>e</a:t>
            </a:r>
            <a:r>
              <a:rPr sz="2400" spc="-50" dirty="0">
                <a:latin typeface="+mj-lt"/>
                <a:cs typeface="Calibri"/>
              </a:rPr>
              <a:t>t</a:t>
            </a:r>
            <a:r>
              <a:rPr sz="2400" dirty="0">
                <a:latin typeface="+mj-lt"/>
                <a:cs typeface="Calibri"/>
              </a:rPr>
              <a:t>à</a:t>
            </a:r>
            <a:r>
              <a:rPr sz="2400" spc="-60" dirty="0">
                <a:latin typeface="+mj-lt"/>
                <a:cs typeface="Times New Roman"/>
              </a:rPr>
              <a:t> </a:t>
            </a:r>
            <a:r>
              <a:rPr sz="2400" dirty="0">
                <a:latin typeface="+mj-lt"/>
                <a:cs typeface="Calibri"/>
              </a:rPr>
              <a:t>di</a:t>
            </a:r>
            <a:r>
              <a:rPr sz="2400" spc="-60" dirty="0">
                <a:latin typeface="+mj-lt"/>
                <a:cs typeface="Times New Roman"/>
              </a:rPr>
              <a:t> </a:t>
            </a:r>
            <a:r>
              <a:rPr sz="2400" spc="-15" dirty="0" err="1">
                <a:latin typeface="+mj-lt"/>
                <a:cs typeface="Calibri"/>
              </a:rPr>
              <a:t>c</a:t>
            </a:r>
            <a:r>
              <a:rPr sz="2400" dirty="0" err="1">
                <a:latin typeface="+mj-lt"/>
                <a:cs typeface="Calibri"/>
              </a:rPr>
              <a:t>api</a:t>
            </a:r>
            <a:r>
              <a:rPr sz="2400" spc="-50" dirty="0" err="1">
                <a:latin typeface="+mj-lt"/>
                <a:cs typeface="Calibri"/>
              </a:rPr>
              <a:t>t</a:t>
            </a:r>
            <a:r>
              <a:rPr sz="2400" dirty="0" err="1">
                <a:latin typeface="+mj-lt"/>
                <a:cs typeface="Calibri"/>
              </a:rPr>
              <a:t>ali</a:t>
            </a:r>
            <a:r>
              <a:rPr sz="2400" spc="-60" dirty="0">
                <a:latin typeface="+mj-lt"/>
                <a:cs typeface="Times New Roman"/>
              </a:rPr>
              <a:t> </a:t>
            </a:r>
            <a:r>
              <a:rPr lang="it-IT" sz="2400" dirty="0" smtClean="0">
                <a:latin typeface="+mj-lt"/>
                <a:cs typeface="Times New Roman"/>
              </a:rPr>
              <a:t>, </a:t>
            </a:r>
            <a:r>
              <a:rPr lang="it-IT" sz="2400" dirty="0" err="1" smtClean="0">
                <a:latin typeface="+mj-lt"/>
                <a:cs typeface="Times New Roman"/>
              </a:rPr>
              <a:t>gli</a:t>
            </a:r>
            <a:r>
              <a:rPr lang="it-IT" sz="2400" dirty="0" smtClean="0">
                <a:latin typeface="+mj-lt"/>
                <a:cs typeface="Times New Roman"/>
              </a:rPr>
              <a:t> </a:t>
            </a:r>
            <a:r>
              <a:rPr sz="2400" spc="-25" dirty="0" smtClean="0">
                <a:latin typeface="+mj-lt"/>
                <a:cs typeface="Calibri"/>
              </a:rPr>
              <a:t>e</a:t>
            </a:r>
            <a:r>
              <a:rPr sz="2400" spc="-20" dirty="0" smtClean="0">
                <a:latin typeface="+mj-lt"/>
                <a:cs typeface="Calibri"/>
              </a:rPr>
              <a:t>v</a:t>
            </a:r>
            <a:r>
              <a:rPr sz="2400" spc="-10" dirty="0" smtClean="0">
                <a:latin typeface="+mj-lt"/>
                <a:cs typeface="Calibri"/>
              </a:rPr>
              <a:t>e</a:t>
            </a:r>
            <a:r>
              <a:rPr sz="2400" spc="-25" dirty="0" smtClean="0">
                <a:latin typeface="+mj-lt"/>
                <a:cs typeface="Calibri"/>
              </a:rPr>
              <a:t>n</a:t>
            </a:r>
            <a:r>
              <a:rPr sz="2400" dirty="0" smtClean="0">
                <a:latin typeface="+mj-lt"/>
                <a:cs typeface="Calibri"/>
              </a:rPr>
              <a:t>tual</a:t>
            </a:r>
            <a:r>
              <a:rPr lang="it-IT" sz="2400" dirty="0" smtClean="0">
                <a:latin typeface="+mj-lt"/>
                <a:cs typeface="Calibri"/>
              </a:rPr>
              <a:t>i</a:t>
            </a:r>
            <a:r>
              <a:rPr sz="2400" spc="-70" dirty="0" smtClean="0">
                <a:latin typeface="+mj-lt"/>
                <a:cs typeface="Times New Roman"/>
              </a:rPr>
              <a:t> </a:t>
            </a:r>
            <a:r>
              <a:rPr sz="2400" spc="-30" dirty="0" err="1" smtClean="0">
                <a:latin typeface="+mj-lt"/>
                <a:cs typeface="Calibri"/>
              </a:rPr>
              <a:t>c</a:t>
            </a:r>
            <a:r>
              <a:rPr sz="2400" dirty="0" err="1" smtClean="0">
                <a:latin typeface="+mj-lt"/>
                <a:cs typeface="Calibri"/>
              </a:rPr>
              <a:t>o</a:t>
            </a:r>
            <a:r>
              <a:rPr sz="2400" spc="-5" dirty="0" err="1" smtClean="0">
                <a:latin typeface="+mj-lt"/>
                <a:cs typeface="Calibri"/>
              </a:rPr>
              <a:t>m</a:t>
            </a:r>
            <a:r>
              <a:rPr sz="2400" dirty="0" err="1" smtClean="0">
                <a:latin typeface="+mj-lt"/>
                <a:cs typeface="Calibri"/>
              </a:rPr>
              <a:t>p</a:t>
            </a:r>
            <a:r>
              <a:rPr sz="2400" spc="-10" dirty="0" err="1" smtClean="0">
                <a:latin typeface="+mj-lt"/>
                <a:cs typeface="Calibri"/>
              </a:rPr>
              <a:t>e</a:t>
            </a:r>
            <a:r>
              <a:rPr sz="2400" dirty="0" err="1" smtClean="0">
                <a:latin typeface="+mj-lt"/>
                <a:cs typeface="Calibri"/>
              </a:rPr>
              <a:t>ns</a:t>
            </a:r>
            <a:r>
              <a:rPr lang="it-IT" sz="2400" dirty="0" smtClean="0">
                <a:latin typeface="+mj-lt"/>
                <a:cs typeface="Calibri"/>
              </a:rPr>
              <a:t>i</a:t>
            </a:r>
            <a:r>
              <a:rPr sz="2400" spc="-35" dirty="0" smtClean="0">
                <a:latin typeface="+mj-lt"/>
                <a:cs typeface="Times New Roman"/>
              </a:rPr>
              <a:t> </a:t>
            </a:r>
            <a:r>
              <a:rPr lang="it-IT" sz="2400" spc="-35" dirty="0" smtClean="0">
                <a:latin typeface="+mj-lt"/>
                <a:cs typeface="Times New Roman"/>
              </a:rPr>
              <a:t>corrisposti ai soci professionisti </a:t>
            </a:r>
            <a:r>
              <a:rPr sz="2400" b="1" spc="-30" dirty="0" err="1" smtClean="0">
                <a:latin typeface="+mj-lt"/>
                <a:cs typeface="Calibri"/>
              </a:rPr>
              <a:t>c</a:t>
            </a:r>
            <a:r>
              <a:rPr sz="2400" b="1" dirty="0" err="1" smtClean="0">
                <a:latin typeface="+mj-lt"/>
                <a:cs typeface="Calibri"/>
              </a:rPr>
              <a:t>on</a:t>
            </a:r>
            <a:r>
              <a:rPr sz="2400" b="1" spc="-30" dirty="0" err="1" smtClean="0">
                <a:latin typeface="+mj-lt"/>
                <a:cs typeface="Calibri"/>
              </a:rPr>
              <a:t>c</a:t>
            </a:r>
            <a:r>
              <a:rPr sz="2400" b="1" dirty="0" err="1" smtClean="0">
                <a:latin typeface="+mj-lt"/>
                <a:cs typeface="Calibri"/>
              </a:rPr>
              <a:t>o</a:t>
            </a:r>
            <a:r>
              <a:rPr sz="2400" b="1" spc="-5" dirty="0" err="1" smtClean="0">
                <a:latin typeface="+mj-lt"/>
                <a:cs typeface="Calibri"/>
              </a:rPr>
              <a:t>rr</a:t>
            </a:r>
            <a:r>
              <a:rPr lang="it-IT" sz="2400" b="1" spc="-5" dirty="0" err="1" smtClean="0">
                <a:latin typeface="+mj-lt"/>
                <a:cs typeface="Calibri"/>
              </a:rPr>
              <a:t>ono</a:t>
            </a:r>
            <a:r>
              <a:rPr lang="it-IT" sz="2400" b="1" spc="-5" dirty="0" smtClean="0">
                <a:latin typeface="+mj-lt"/>
                <a:cs typeface="Calibri"/>
              </a:rPr>
              <a:t> </a:t>
            </a:r>
            <a:r>
              <a:rPr sz="2400" b="1" dirty="0" err="1" smtClean="0">
                <a:latin typeface="+mj-lt"/>
                <a:cs typeface="Calibri"/>
              </a:rPr>
              <a:t>alla</a:t>
            </a:r>
            <a:r>
              <a:rPr sz="2400" b="1" spc="-60" dirty="0" smtClean="0">
                <a:latin typeface="+mj-lt"/>
                <a:cs typeface="Times New Roman"/>
              </a:rPr>
              <a:t> </a:t>
            </a:r>
            <a:r>
              <a:rPr sz="2400" b="1" spc="-25" dirty="0">
                <a:latin typeface="+mj-lt"/>
                <a:cs typeface="Calibri"/>
              </a:rPr>
              <a:t>f</a:t>
            </a:r>
            <a:r>
              <a:rPr sz="2400" b="1" dirty="0">
                <a:latin typeface="+mj-lt"/>
                <a:cs typeface="Calibri"/>
              </a:rPr>
              <a:t>o</a:t>
            </a:r>
            <a:r>
              <a:rPr sz="2400" b="1" spc="-5" dirty="0">
                <a:latin typeface="+mj-lt"/>
                <a:cs typeface="Calibri"/>
              </a:rPr>
              <a:t>rm</a:t>
            </a:r>
            <a:r>
              <a:rPr sz="2400" b="1" dirty="0">
                <a:latin typeface="+mj-lt"/>
                <a:cs typeface="Calibri"/>
              </a:rPr>
              <a:t>azion</a:t>
            </a:r>
            <a:r>
              <a:rPr sz="2400" b="1" spc="-15" dirty="0">
                <a:latin typeface="+mj-lt"/>
                <a:cs typeface="Calibri"/>
              </a:rPr>
              <a:t>e</a:t>
            </a:r>
            <a:r>
              <a:rPr sz="2400" b="1" spc="-55" dirty="0">
                <a:latin typeface="+mj-lt"/>
                <a:cs typeface="Times New Roman"/>
              </a:rPr>
              <a:t> </a:t>
            </a:r>
            <a:r>
              <a:rPr sz="2400" b="1" dirty="0">
                <a:latin typeface="+mj-lt"/>
                <a:cs typeface="Calibri"/>
              </a:rPr>
              <a:t>d</a:t>
            </a:r>
            <a:r>
              <a:rPr sz="2400" b="1" spc="-10" dirty="0">
                <a:latin typeface="+mj-lt"/>
                <a:cs typeface="Calibri"/>
              </a:rPr>
              <a:t>e</a:t>
            </a:r>
            <a:r>
              <a:rPr sz="2400" b="1" dirty="0">
                <a:latin typeface="+mj-lt"/>
                <a:cs typeface="Calibri"/>
              </a:rPr>
              <a:t>l</a:t>
            </a:r>
            <a:r>
              <a:rPr sz="2400" b="1" spc="-60" dirty="0">
                <a:latin typeface="+mj-lt"/>
                <a:cs typeface="Times New Roman"/>
              </a:rPr>
              <a:t> </a:t>
            </a:r>
            <a:r>
              <a:rPr lang="it-IT" sz="2400" b="1" spc="-60" dirty="0" smtClean="0">
                <a:latin typeface="+mj-lt"/>
                <a:cs typeface="Times New Roman"/>
              </a:rPr>
              <a:t>loro </a:t>
            </a:r>
            <a:r>
              <a:rPr sz="2400" b="1" spc="-5" dirty="0" err="1" smtClean="0">
                <a:latin typeface="+mj-lt"/>
                <a:cs typeface="Calibri"/>
              </a:rPr>
              <a:t>re</a:t>
            </a:r>
            <a:r>
              <a:rPr sz="2400" b="1" dirty="0" err="1" smtClean="0">
                <a:latin typeface="+mj-lt"/>
                <a:cs typeface="Calibri"/>
              </a:rPr>
              <a:t>ddi</a:t>
            </a:r>
            <a:r>
              <a:rPr sz="2400" b="1" spc="-35" dirty="0" err="1" smtClean="0">
                <a:latin typeface="+mj-lt"/>
                <a:cs typeface="Calibri"/>
              </a:rPr>
              <a:t>t</a:t>
            </a:r>
            <a:r>
              <a:rPr sz="2400" b="1" dirty="0" err="1" smtClean="0">
                <a:latin typeface="+mj-lt"/>
                <a:cs typeface="Calibri"/>
              </a:rPr>
              <a:t>o</a:t>
            </a:r>
            <a:r>
              <a:rPr sz="2400" b="1" spc="-70" dirty="0" smtClean="0">
                <a:latin typeface="+mj-lt"/>
                <a:cs typeface="Times New Roman"/>
              </a:rPr>
              <a:t> </a:t>
            </a:r>
            <a:r>
              <a:rPr sz="2400" b="1" dirty="0">
                <a:latin typeface="+mj-lt"/>
                <a:cs typeface="Calibri"/>
              </a:rPr>
              <a:t>di</a:t>
            </a:r>
            <a:r>
              <a:rPr sz="2400" b="1" spc="-75" dirty="0">
                <a:latin typeface="+mj-lt"/>
                <a:cs typeface="Times New Roman"/>
              </a:rPr>
              <a:t> </a:t>
            </a:r>
            <a:r>
              <a:rPr sz="2400" b="1" dirty="0" err="1">
                <a:latin typeface="+mj-lt"/>
                <a:cs typeface="Calibri"/>
              </a:rPr>
              <a:t>la</a:t>
            </a:r>
            <a:r>
              <a:rPr sz="2400" b="1" spc="-30" dirty="0" err="1">
                <a:latin typeface="+mj-lt"/>
                <a:cs typeface="Calibri"/>
              </a:rPr>
              <a:t>v</a:t>
            </a:r>
            <a:r>
              <a:rPr sz="2400" b="1" dirty="0" err="1">
                <a:latin typeface="+mj-lt"/>
                <a:cs typeface="Calibri"/>
              </a:rPr>
              <a:t>o</a:t>
            </a:r>
            <a:r>
              <a:rPr sz="2400" b="1" spc="-5" dirty="0" err="1">
                <a:latin typeface="+mj-lt"/>
                <a:cs typeface="Calibri"/>
              </a:rPr>
              <a:t>r</a:t>
            </a:r>
            <a:r>
              <a:rPr sz="2400" b="1" dirty="0" err="1">
                <a:latin typeface="+mj-lt"/>
                <a:cs typeface="Calibri"/>
              </a:rPr>
              <a:t>o</a:t>
            </a:r>
            <a:r>
              <a:rPr sz="2400" b="1" dirty="0">
                <a:latin typeface="+mj-lt"/>
                <a:cs typeface="Times New Roman"/>
              </a:rPr>
              <a:t> </a:t>
            </a:r>
            <a:r>
              <a:rPr sz="2400" b="1" dirty="0" err="1" smtClean="0">
                <a:latin typeface="+mj-lt"/>
                <a:cs typeface="Calibri"/>
              </a:rPr>
              <a:t>au</a:t>
            </a:r>
            <a:r>
              <a:rPr sz="2400" b="1" spc="-35" dirty="0" err="1" smtClean="0">
                <a:latin typeface="+mj-lt"/>
                <a:cs typeface="Calibri"/>
              </a:rPr>
              <a:t>t</a:t>
            </a:r>
            <a:r>
              <a:rPr sz="2400" b="1" dirty="0" err="1" smtClean="0">
                <a:latin typeface="+mj-lt"/>
                <a:cs typeface="Calibri"/>
              </a:rPr>
              <a:t>ono</a:t>
            </a:r>
            <a:r>
              <a:rPr sz="2400" b="1" spc="-5" dirty="0" err="1" smtClean="0">
                <a:latin typeface="+mj-lt"/>
                <a:cs typeface="Calibri"/>
              </a:rPr>
              <a:t>m</a:t>
            </a:r>
            <a:r>
              <a:rPr sz="2400" b="1" dirty="0" err="1" smtClean="0">
                <a:latin typeface="+mj-lt"/>
                <a:cs typeface="Calibri"/>
              </a:rPr>
              <a:t>o</a:t>
            </a:r>
            <a:r>
              <a:rPr lang="it-IT" sz="2400" b="1" dirty="0" smtClean="0">
                <a:latin typeface="+mj-lt"/>
                <a:cs typeface="Calibri"/>
              </a:rPr>
              <a:t>;</a:t>
            </a:r>
          </a:p>
          <a:p>
            <a:pPr marL="12700" marR="5080" algn="just">
              <a:lnSpc>
                <a:spcPct val="100000"/>
              </a:lnSpc>
            </a:pPr>
            <a:r>
              <a:rPr lang="it-IT" sz="2400" dirty="0" smtClean="0">
                <a:latin typeface="+mj-lt"/>
                <a:cs typeface="Calibri"/>
              </a:rPr>
              <a:t>in </a:t>
            </a:r>
            <a:r>
              <a:rPr lang="it-IT" sz="2400" dirty="0">
                <a:latin typeface="+mj-lt"/>
                <a:cs typeface="Calibri"/>
              </a:rPr>
              <a:t>assenza di istruzioni ufficiali </a:t>
            </a:r>
            <a:r>
              <a:rPr lang="it-IT" sz="2400" b="1" dirty="0">
                <a:latin typeface="+mj-lt"/>
                <a:cs typeface="Calibri"/>
              </a:rPr>
              <a:t>si rischia </a:t>
            </a:r>
            <a:r>
              <a:rPr sz="2400" dirty="0" smtClean="0">
                <a:latin typeface="+mj-lt"/>
                <a:cs typeface="Calibri"/>
              </a:rPr>
              <a:t>p</a:t>
            </a:r>
            <a:r>
              <a:rPr sz="2400" spc="-5" dirty="0" smtClean="0">
                <a:latin typeface="+mj-lt"/>
                <a:cs typeface="Calibri"/>
              </a:rPr>
              <a:t>er</a:t>
            </a:r>
            <a:r>
              <a:rPr sz="2400" spc="-50" dirty="0" smtClean="0">
                <a:latin typeface="+mj-lt"/>
                <a:cs typeface="Calibri"/>
              </a:rPr>
              <a:t>t</a:t>
            </a:r>
            <a:r>
              <a:rPr sz="2400" dirty="0" smtClean="0">
                <a:latin typeface="+mj-lt"/>
                <a:cs typeface="Calibri"/>
              </a:rPr>
              <a:t>a</a:t>
            </a:r>
            <a:r>
              <a:rPr sz="2400" spc="-25" dirty="0" smtClean="0">
                <a:latin typeface="+mj-lt"/>
                <a:cs typeface="Calibri"/>
              </a:rPr>
              <a:t>n</a:t>
            </a:r>
            <a:r>
              <a:rPr sz="2400" spc="-35" dirty="0" smtClean="0">
                <a:latin typeface="+mj-lt"/>
                <a:cs typeface="Calibri"/>
              </a:rPr>
              <a:t>t</a:t>
            </a:r>
            <a:r>
              <a:rPr sz="2400" dirty="0" smtClean="0">
                <a:latin typeface="+mj-lt"/>
                <a:cs typeface="Calibri"/>
              </a:rPr>
              <a:t>o</a:t>
            </a:r>
            <a:r>
              <a:rPr sz="2400" spc="-70" dirty="0" smtClean="0">
                <a:latin typeface="+mj-lt"/>
                <a:cs typeface="Times New Roman"/>
              </a:rPr>
              <a:t> </a:t>
            </a:r>
            <a:r>
              <a:rPr sz="2400" b="1" dirty="0">
                <a:latin typeface="+mj-lt"/>
                <a:cs typeface="Calibri"/>
              </a:rPr>
              <a:t>una</a:t>
            </a:r>
            <a:r>
              <a:rPr sz="2400" b="1" dirty="0">
                <a:latin typeface="+mj-lt"/>
                <a:cs typeface="Times New Roman"/>
              </a:rPr>
              <a:t> </a:t>
            </a:r>
            <a:r>
              <a:rPr sz="2400" b="1" dirty="0">
                <a:latin typeface="+mj-lt"/>
                <a:cs typeface="Calibri"/>
              </a:rPr>
              <a:t>dupli</a:t>
            </a:r>
            <a:r>
              <a:rPr sz="2400" b="1" spc="-15" dirty="0">
                <a:latin typeface="+mj-lt"/>
                <a:cs typeface="Calibri"/>
              </a:rPr>
              <a:t>c</a:t>
            </a:r>
            <a:r>
              <a:rPr sz="2400" b="1" dirty="0">
                <a:latin typeface="+mj-lt"/>
                <a:cs typeface="Calibri"/>
              </a:rPr>
              <a:t>azion</a:t>
            </a:r>
            <a:r>
              <a:rPr sz="2400" b="1" spc="-15" dirty="0">
                <a:latin typeface="+mj-lt"/>
                <a:cs typeface="Calibri"/>
              </a:rPr>
              <a:t>e</a:t>
            </a:r>
            <a:r>
              <a:rPr sz="2400" b="1" spc="-55" dirty="0">
                <a:latin typeface="+mj-lt"/>
                <a:cs typeface="Times New Roman"/>
              </a:rPr>
              <a:t> </a:t>
            </a:r>
            <a:r>
              <a:rPr sz="2400" b="1" dirty="0">
                <a:latin typeface="+mj-lt"/>
                <a:cs typeface="Calibri"/>
              </a:rPr>
              <a:t>d</a:t>
            </a:r>
            <a:r>
              <a:rPr sz="2400" b="1" spc="-10" dirty="0">
                <a:latin typeface="+mj-lt"/>
                <a:cs typeface="Calibri"/>
              </a:rPr>
              <a:t>e</a:t>
            </a:r>
            <a:r>
              <a:rPr sz="2400" b="1" dirty="0">
                <a:latin typeface="+mj-lt"/>
                <a:cs typeface="Calibri"/>
              </a:rPr>
              <a:t>l</a:t>
            </a:r>
            <a:r>
              <a:rPr sz="2400" b="1" spc="-60" dirty="0">
                <a:latin typeface="+mj-lt"/>
                <a:cs typeface="Times New Roman"/>
              </a:rPr>
              <a:t> </a:t>
            </a:r>
            <a:r>
              <a:rPr sz="2400" b="1" spc="-30" dirty="0">
                <a:latin typeface="+mj-lt"/>
                <a:cs typeface="Calibri"/>
              </a:rPr>
              <a:t>c</a:t>
            </a:r>
            <a:r>
              <a:rPr sz="2400" b="1" dirty="0">
                <a:latin typeface="+mj-lt"/>
                <a:cs typeface="Calibri"/>
              </a:rPr>
              <a:t>o</a:t>
            </a:r>
            <a:r>
              <a:rPr sz="2400" b="1" spc="-25" dirty="0">
                <a:latin typeface="+mj-lt"/>
                <a:cs typeface="Calibri"/>
              </a:rPr>
              <a:t>n</a:t>
            </a:r>
            <a:r>
              <a:rPr sz="2400" b="1" spc="-10" dirty="0">
                <a:latin typeface="+mj-lt"/>
                <a:cs typeface="Calibri"/>
              </a:rPr>
              <a:t>t</a:t>
            </a:r>
            <a:r>
              <a:rPr sz="2400" b="1" spc="-5" dirty="0">
                <a:latin typeface="+mj-lt"/>
                <a:cs typeface="Calibri"/>
              </a:rPr>
              <a:t>r</a:t>
            </a:r>
            <a:r>
              <a:rPr sz="2400" b="1" dirty="0">
                <a:latin typeface="+mj-lt"/>
                <a:cs typeface="Calibri"/>
              </a:rPr>
              <a:t>ibu</a:t>
            </a:r>
            <a:r>
              <a:rPr sz="2400" b="1" spc="-35" dirty="0">
                <a:latin typeface="+mj-lt"/>
                <a:cs typeface="Calibri"/>
              </a:rPr>
              <a:t>t</a:t>
            </a:r>
            <a:r>
              <a:rPr sz="2400" b="1" dirty="0">
                <a:latin typeface="+mj-lt"/>
                <a:cs typeface="Calibri"/>
              </a:rPr>
              <a:t>o</a:t>
            </a:r>
            <a:r>
              <a:rPr sz="2400" b="1" spc="-70" dirty="0">
                <a:latin typeface="+mj-lt"/>
                <a:cs typeface="Times New Roman"/>
              </a:rPr>
              <a:t> </a:t>
            </a:r>
            <a:r>
              <a:rPr sz="2400" b="1" dirty="0" smtClean="0">
                <a:latin typeface="+mj-lt"/>
                <a:cs typeface="Calibri"/>
              </a:rPr>
              <a:t>i</a:t>
            </a:r>
            <a:r>
              <a:rPr sz="2400" b="1" spc="-25" dirty="0" smtClean="0">
                <a:latin typeface="+mj-lt"/>
                <a:cs typeface="Calibri"/>
              </a:rPr>
              <a:t>n</a:t>
            </a:r>
            <a:r>
              <a:rPr sz="2400" b="1" spc="-35" dirty="0" smtClean="0">
                <a:latin typeface="+mj-lt"/>
                <a:cs typeface="Calibri"/>
              </a:rPr>
              <a:t>t</a:t>
            </a:r>
            <a:r>
              <a:rPr sz="2400" b="1" spc="-10" dirty="0" smtClean="0">
                <a:latin typeface="+mj-lt"/>
                <a:cs typeface="Calibri"/>
              </a:rPr>
              <a:t>e</a:t>
            </a:r>
            <a:r>
              <a:rPr sz="2400" b="1" dirty="0" smtClean="0">
                <a:latin typeface="+mj-lt"/>
                <a:cs typeface="Calibri"/>
              </a:rPr>
              <a:t>g</a:t>
            </a:r>
            <a:r>
              <a:rPr sz="2400" b="1" spc="-5" dirty="0" smtClean="0">
                <a:latin typeface="+mj-lt"/>
                <a:cs typeface="Calibri"/>
              </a:rPr>
              <a:t>r</a:t>
            </a:r>
            <a:r>
              <a:rPr sz="2400" b="1" dirty="0" smtClean="0">
                <a:latin typeface="+mj-lt"/>
                <a:cs typeface="Calibri"/>
              </a:rPr>
              <a:t>ati</a:t>
            </a:r>
            <a:r>
              <a:rPr sz="2400" b="1" spc="-30" dirty="0" smtClean="0">
                <a:latin typeface="+mj-lt"/>
                <a:cs typeface="Calibri"/>
              </a:rPr>
              <a:t>v</a:t>
            </a:r>
            <a:r>
              <a:rPr sz="2400" b="1" dirty="0" smtClean="0">
                <a:latin typeface="+mj-lt"/>
                <a:cs typeface="Calibri"/>
              </a:rPr>
              <a:t>o</a:t>
            </a:r>
            <a:r>
              <a:rPr lang="it-IT" sz="2400" dirty="0" smtClean="0">
                <a:latin typeface="+mj-lt"/>
                <a:cs typeface="Calibri"/>
              </a:rPr>
              <a:t> ??</a:t>
            </a:r>
            <a:r>
              <a:rPr sz="2400" spc="-60" dirty="0" smtClean="0">
                <a:latin typeface="+mj-lt"/>
                <a:cs typeface="Times New Roman"/>
              </a:rPr>
              <a:t> </a:t>
            </a:r>
            <a:r>
              <a:rPr sz="2400" dirty="0" smtClean="0">
                <a:latin typeface="+mj-lt"/>
                <a:cs typeface="Calibri"/>
              </a:rPr>
              <a:t>(</a:t>
            </a:r>
            <a:r>
              <a:rPr lang="it-IT" sz="2400" dirty="0" smtClean="0">
                <a:latin typeface="+mj-lt"/>
                <a:cs typeface="Calibri"/>
              </a:rPr>
              <a:t>quota del </a:t>
            </a:r>
            <a:r>
              <a:rPr sz="2400" spc="-30" dirty="0" smtClean="0">
                <a:latin typeface="+mj-lt"/>
                <a:cs typeface="Calibri"/>
              </a:rPr>
              <a:t>v</a:t>
            </a:r>
            <a:r>
              <a:rPr sz="2400" dirty="0" smtClean="0">
                <a:latin typeface="+mj-lt"/>
                <a:cs typeface="Calibri"/>
              </a:rPr>
              <a:t>olu</a:t>
            </a:r>
            <a:r>
              <a:rPr sz="2400" spc="-5" dirty="0" smtClean="0">
                <a:latin typeface="+mj-lt"/>
                <a:cs typeface="Calibri"/>
              </a:rPr>
              <a:t>m</a:t>
            </a:r>
            <a:r>
              <a:rPr sz="2400" spc="-15" dirty="0" smtClean="0">
                <a:latin typeface="+mj-lt"/>
                <a:cs typeface="Calibri"/>
              </a:rPr>
              <a:t>e</a:t>
            </a:r>
            <a:r>
              <a:rPr sz="2400" spc="-55" dirty="0" smtClean="0">
                <a:latin typeface="+mj-lt"/>
                <a:cs typeface="Times New Roman"/>
              </a:rPr>
              <a:t> </a:t>
            </a:r>
            <a:r>
              <a:rPr sz="2400" dirty="0" err="1">
                <a:latin typeface="+mj-lt"/>
                <a:cs typeface="Calibri"/>
              </a:rPr>
              <a:t>d</a:t>
            </a:r>
            <a:r>
              <a:rPr sz="2400" spc="-165" dirty="0" err="1">
                <a:latin typeface="+mj-lt"/>
                <a:cs typeface="Calibri"/>
              </a:rPr>
              <a:t>’</a:t>
            </a:r>
            <a:r>
              <a:rPr sz="2400" dirty="0" err="1">
                <a:latin typeface="+mj-lt"/>
                <a:cs typeface="Calibri"/>
              </a:rPr>
              <a:t>a</a:t>
            </a:r>
            <a:r>
              <a:rPr sz="2400" spc="-5" dirty="0" err="1">
                <a:latin typeface="+mj-lt"/>
                <a:cs typeface="Calibri"/>
              </a:rPr>
              <a:t>f</a:t>
            </a:r>
            <a:r>
              <a:rPr sz="2400" spc="-25" dirty="0" err="1">
                <a:latin typeface="+mj-lt"/>
                <a:cs typeface="Calibri"/>
              </a:rPr>
              <a:t>f</a:t>
            </a:r>
            <a:r>
              <a:rPr sz="2400" dirty="0" err="1">
                <a:latin typeface="+mj-lt"/>
                <a:cs typeface="Calibri"/>
              </a:rPr>
              <a:t>a</a:t>
            </a:r>
            <a:r>
              <a:rPr sz="2400" spc="-5" dirty="0" err="1">
                <a:latin typeface="+mj-lt"/>
                <a:cs typeface="Calibri"/>
              </a:rPr>
              <a:t>r</a:t>
            </a:r>
            <a:r>
              <a:rPr sz="2400" dirty="0" err="1">
                <a:latin typeface="+mj-lt"/>
                <a:cs typeface="Calibri"/>
              </a:rPr>
              <a:t>i</a:t>
            </a:r>
            <a:r>
              <a:rPr sz="2400" spc="-60" dirty="0">
                <a:latin typeface="+mj-lt"/>
                <a:cs typeface="Times New Roman"/>
              </a:rPr>
              <a:t> </a:t>
            </a:r>
            <a:r>
              <a:rPr lang="it-IT" sz="2400" spc="-60" dirty="0" smtClean="0">
                <a:latin typeface="+mj-lt"/>
                <a:cs typeface="Times New Roman"/>
              </a:rPr>
              <a:t>attribuito dalla </a:t>
            </a:r>
            <a:r>
              <a:rPr sz="2400" spc="-10" dirty="0" smtClean="0">
                <a:latin typeface="+mj-lt"/>
                <a:cs typeface="Calibri"/>
              </a:rPr>
              <a:t>S</a:t>
            </a:r>
            <a:r>
              <a:rPr sz="2400" spc="-15" dirty="0" smtClean="0">
                <a:latin typeface="+mj-lt"/>
                <a:cs typeface="Calibri"/>
              </a:rPr>
              <a:t>t</a:t>
            </a:r>
            <a:r>
              <a:rPr sz="2400" dirty="0" smtClean="0">
                <a:latin typeface="+mj-lt"/>
                <a:cs typeface="Calibri"/>
              </a:rPr>
              <a:t>p</a:t>
            </a:r>
            <a:r>
              <a:rPr sz="2400" spc="-60" dirty="0" smtClean="0">
                <a:latin typeface="+mj-lt"/>
                <a:cs typeface="Times New Roman"/>
              </a:rPr>
              <a:t> </a:t>
            </a:r>
            <a:r>
              <a:rPr lang="it-IT" sz="2400" spc="-60" dirty="0" smtClean="0">
                <a:latin typeface="+mj-lt"/>
                <a:cs typeface="Times New Roman"/>
              </a:rPr>
              <a:t>+</a:t>
            </a:r>
            <a:r>
              <a:rPr lang="it-IT" sz="2400" spc="-15" dirty="0" smtClean="0">
                <a:latin typeface="+mj-lt"/>
                <a:cs typeface="Calibri"/>
              </a:rPr>
              <a:t> compensi percepiti da Stp ?!? </a:t>
            </a:r>
            <a:r>
              <a:rPr sz="2400" dirty="0" smtClean="0">
                <a:latin typeface="+mj-lt"/>
                <a:cs typeface="Calibri"/>
              </a:rPr>
              <a:t>)</a:t>
            </a:r>
            <a:r>
              <a:rPr sz="2400" spc="-55" dirty="0" smtClean="0">
                <a:latin typeface="+mj-lt"/>
                <a:cs typeface="Times New Roman"/>
              </a:rPr>
              <a:t> </a:t>
            </a:r>
            <a:r>
              <a:rPr lang="it-IT" sz="2400" spc="-55" dirty="0" smtClean="0">
                <a:latin typeface="+mj-lt"/>
                <a:cs typeface="Times New Roman"/>
              </a:rPr>
              <a:t>;</a:t>
            </a:r>
          </a:p>
          <a:p>
            <a:pPr marL="12700" marR="5080" algn="just">
              <a:lnSpc>
                <a:spcPct val="100000"/>
              </a:lnSpc>
            </a:pPr>
            <a:r>
              <a:rPr lang="it-IT" sz="2400" spc="-55" dirty="0" smtClean="0">
                <a:latin typeface="+mj-lt"/>
                <a:cs typeface="Times New Roman"/>
              </a:rPr>
              <a:t>N</a:t>
            </a:r>
            <a:r>
              <a:rPr sz="2400" dirty="0" smtClean="0">
                <a:latin typeface="+mj-lt"/>
                <a:cs typeface="Calibri"/>
              </a:rPr>
              <a:t>on</a:t>
            </a:r>
            <a:r>
              <a:rPr sz="2400" spc="-60" dirty="0" smtClean="0">
                <a:latin typeface="+mj-lt"/>
                <a:cs typeface="Times New Roman"/>
              </a:rPr>
              <a:t> </a:t>
            </a:r>
            <a:r>
              <a:rPr sz="2400" dirty="0">
                <a:latin typeface="+mj-lt"/>
                <a:cs typeface="Calibri"/>
              </a:rPr>
              <a:t>si</a:t>
            </a:r>
            <a:r>
              <a:rPr sz="2400" spc="-60" dirty="0">
                <a:latin typeface="+mj-lt"/>
                <a:cs typeface="Times New Roman"/>
              </a:rPr>
              <a:t> </a:t>
            </a:r>
            <a:r>
              <a:rPr sz="2400" dirty="0">
                <a:latin typeface="+mj-lt"/>
                <a:cs typeface="Calibri"/>
              </a:rPr>
              <a:t>a</a:t>
            </a:r>
            <a:r>
              <a:rPr sz="2400" spc="-20" dirty="0">
                <a:latin typeface="+mj-lt"/>
                <a:cs typeface="Calibri"/>
              </a:rPr>
              <a:t>v</a:t>
            </a:r>
            <a:r>
              <a:rPr sz="2400" spc="-5" dirty="0">
                <a:latin typeface="+mj-lt"/>
                <a:cs typeface="Calibri"/>
              </a:rPr>
              <a:t>re</a:t>
            </a:r>
            <a:r>
              <a:rPr sz="2400" dirty="0">
                <a:latin typeface="+mj-lt"/>
                <a:cs typeface="Calibri"/>
              </a:rPr>
              <a:t>bb</a:t>
            </a:r>
            <a:r>
              <a:rPr sz="2400" spc="-15" dirty="0">
                <a:latin typeface="+mj-lt"/>
                <a:cs typeface="Calibri"/>
              </a:rPr>
              <a:t>e</a:t>
            </a:r>
            <a:r>
              <a:rPr sz="2400" spc="-10" dirty="0">
                <a:latin typeface="+mj-lt"/>
                <a:cs typeface="Times New Roman"/>
              </a:rPr>
              <a:t> </a:t>
            </a:r>
            <a:r>
              <a:rPr sz="2400" dirty="0">
                <a:latin typeface="+mj-lt"/>
                <a:cs typeface="Calibri"/>
              </a:rPr>
              <a:t>i</a:t>
            </a:r>
            <a:r>
              <a:rPr sz="2400" spc="-35" dirty="0">
                <a:latin typeface="+mj-lt"/>
                <a:cs typeface="Calibri"/>
              </a:rPr>
              <a:t>n</a:t>
            </a:r>
            <a:r>
              <a:rPr sz="2400" spc="-20" dirty="0">
                <a:latin typeface="+mj-lt"/>
                <a:cs typeface="Calibri"/>
              </a:rPr>
              <a:t>v</a:t>
            </a:r>
            <a:r>
              <a:rPr sz="2400" spc="-10" dirty="0">
                <a:latin typeface="+mj-lt"/>
                <a:cs typeface="Calibri"/>
              </a:rPr>
              <a:t>e</a:t>
            </a:r>
            <a:r>
              <a:rPr sz="2400" spc="-15" dirty="0">
                <a:latin typeface="+mj-lt"/>
                <a:cs typeface="Calibri"/>
              </a:rPr>
              <a:t>ce</a:t>
            </a:r>
            <a:r>
              <a:rPr sz="2400" spc="-55" dirty="0">
                <a:latin typeface="+mj-lt"/>
                <a:cs typeface="Times New Roman"/>
              </a:rPr>
              <a:t> </a:t>
            </a:r>
            <a:r>
              <a:rPr sz="2400" dirty="0" err="1">
                <a:latin typeface="+mj-lt"/>
                <a:cs typeface="Calibri"/>
              </a:rPr>
              <a:t>una</a:t>
            </a:r>
            <a:r>
              <a:rPr sz="2400" spc="-60" dirty="0">
                <a:latin typeface="+mj-lt"/>
                <a:cs typeface="Times New Roman"/>
              </a:rPr>
              <a:t> </a:t>
            </a:r>
            <a:r>
              <a:rPr sz="2400" dirty="0" err="1" smtClean="0">
                <a:latin typeface="+mj-lt"/>
                <a:cs typeface="Calibri"/>
              </a:rPr>
              <a:t>dupli</a:t>
            </a:r>
            <a:r>
              <a:rPr sz="2400" spc="-15" dirty="0" err="1" smtClean="0">
                <a:latin typeface="+mj-lt"/>
                <a:cs typeface="Calibri"/>
              </a:rPr>
              <a:t>c</a:t>
            </a:r>
            <a:r>
              <a:rPr sz="2400" dirty="0" err="1" smtClean="0">
                <a:latin typeface="+mj-lt"/>
                <a:cs typeface="Calibri"/>
              </a:rPr>
              <a:t>azion</a:t>
            </a:r>
            <a:r>
              <a:rPr sz="2400" spc="-15" dirty="0" err="1" smtClean="0">
                <a:latin typeface="+mj-lt"/>
                <a:cs typeface="Calibri"/>
              </a:rPr>
              <a:t>e</a:t>
            </a:r>
            <a:r>
              <a:rPr sz="2400" spc="-45" dirty="0" smtClean="0">
                <a:latin typeface="+mj-lt"/>
                <a:cs typeface="Times New Roman"/>
              </a:rPr>
              <a:t> </a:t>
            </a:r>
            <a:r>
              <a:rPr sz="2400" dirty="0">
                <a:latin typeface="+mj-lt"/>
                <a:cs typeface="Calibri"/>
              </a:rPr>
              <a:t>d</a:t>
            </a:r>
            <a:r>
              <a:rPr sz="2400" spc="-10" dirty="0">
                <a:latin typeface="+mj-lt"/>
                <a:cs typeface="Calibri"/>
              </a:rPr>
              <a:t>e</a:t>
            </a:r>
            <a:r>
              <a:rPr sz="2400" dirty="0">
                <a:latin typeface="+mj-lt"/>
                <a:cs typeface="Calibri"/>
              </a:rPr>
              <a:t>l</a:t>
            </a:r>
            <a:r>
              <a:rPr sz="2400" spc="-75" dirty="0">
                <a:latin typeface="+mj-lt"/>
                <a:cs typeface="Times New Roman"/>
              </a:rPr>
              <a:t> </a:t>
            </a:r>
            <a:r>
              <a:rPr sz="2400" spc="-30" dirty="0">
                <a:latin typeface="+mj-lt"/>
                <a:cs typeface="Calibri"/>
              </a:rPr>
              <a:t>c</a:t>
            </a:r>
            <a:r>
              <a:rPr sz="2400" dirty="0">
                <a:latin typeface="+mj-lt"/>
                <a:cs typeface="Calibri"/>
              </a:rPr>
              <a:t>o</a:t>
            </a:r>
            <a:r>
              <a:rPr sz="2400" spc="-25" dirty="0">
                <a:latin typeface="+mj-lt"/>
                <a:cs typeface="Calibri"/>
              </a:rPr>
              <a:t>n</a:t>
            </a:r>
            <a:r>
              <a:rPr sz="2400" spc="-10" dirty="0">
                <a:latin typeface="+mj-lt"/>
                <a:cs typeface="Calibri"/>
              </a:rPr>
              <a:t>t</a:t>
            </a:r>
            <a:r>
              <a:rPr sz="2400" spc="-5" dirty="0">
                <a:latin typeface="+mj-lt"/>
                <a:cs typeface="Calibri"/>
              </a:rPr>
              <a:t>r</a:t>
            </a:r>
            <a:r>
              <a:rPr sz="2400" dirty="0">
                <a:latin typeface="+mj-lt"/>
                <a:cs typeface="Calibri"/>
              </a:rPr>
              <a:t>ibu</a:t>
            </a:r>
            <a:r>
              <a:rPr sz="2400" spc="-35" dirty="0">
                <a:latin typeface="+mj-lt"/>
                <a:cs typeface="Calibri"/>
              </a:rPr>
              <a:t>t</a:t>
            </a:r>
            <a:r>
              <a:rPr sz="2400" dirty="0">
                <a:latin typeface="+mj-lt"/>
                <a:cs typeface="Calibri"/>
              </a:rPr>
              <a:t>o</a:t>
            </a:r>
            <a:r>
              <a:rPr sz="2400" spc="-60" dirty="0">
                <a:latin typeface="+mj-lt"/>
                <a:cs typeface="Times New Roman"/>
              </a:rPr>
              <a:t> </a:t>
            </a:r>
            <a:r>
              <a:rPr sz="2400" dirty="0">
                <a:latin typeface="+mj-lt"/>
                <a:cs typeface="Calibri"/>
              </a:rPr>
              <a:t>sogg</a:t>
            </a:r>
            <a:r>
              <a:rPr sz="2400" spc="-25" dirty="0">
                <a:latin typeface="+mj-lt"/>
                <a:cs typeface="Calibri"/>
              </a:rPr>
              <a:t>e</a:t>
            </a:r>
            <a:r>
              <a:rPr sz="2400" spc="-35" dirty="0">
                <a:latin typeface="+mj-lt"/>
                <a:cs typeface="Calibri"/>
              </a:rPr>
              <a:t>t</a:t>
            </a:r>
            <a:r>
              <a:rPr sz="2400" dirty="0">
                <a:latin typeface="+mj-lt"/>
                <a:cs typeface="Calibri"/>
              </a:rPr>
              <a:t>ti</a:t>
            </a:r>
            <a:r>
              <a:rPr sz="2400" spc="-30" dirty="0">
                <a:latin typeface="+mj-lt"/>
                <a:cs typeface="Calibri"/>
              </a:rPr>
              <a:t>v</a:t>
            </a:r>
            <a:r>
              <a:rPr sz="2400" dirty="0">
                <a:latin typeface="+mj-lt"/>
                <a:cs typeface="Calibri"/>
              </a:rPr>
              <a:t>o</a:t>
            </a:r>
            <a:r>
              <a:rPr sz="2400" spc="-60" dirty="0">
                <a:latin typeface="+mj-lt"/>
                <a:cs typeface="Times New Roman"/>
              </a:rPr>
              <a:t> </a:t>
            </a:r>
            <a:r>
              <a:rPr sz="2400" dirty="0">
                <a:latin typeface="+mj-lt"/>
                <a:cs typeface="Calibri"/>
              </a:rPr>
              <a:t>in</a:t>
            </a:r>
            <a:r>
              <a:rPr sz="2400" dirty="0">
                <a:latin typeface="+mj-lt"/>
                <a:cs typeface="Times New Roman"/>
              </a:rPr>
              <a:t> </a:t>
            </a:r>
            <a:r>
              <a:rPr sz="2400" dirty="0">
                <a:latin typeface="+mj-lt"/>
                <a:cs typeface="Calibri"/>
              </a:rPr>
              <a:t>quanto il </a:t>
            </a:r>
            <a:r>
              <a:rPr lang="it-IT" sz="2400" dirty="0">
                <a:latin typeface="+mj-lt"/>
                <a:cs typeface="Calibri"/>
              </a:rPr>
              <a:t>reddito della Stp attribuito al professionista sarebbe al netto dell’eventuale </a:t>
            </a:r>
            <a:r>
              <a:rPr sz="2400" dirty="0">
                <a:latin typeface="+mj-lt"/>
                <a:cs typeface="Calibri"/>
              </a:rPr>
              <a:t>compenso </a:t>
            </a:r>
            <a:r>
              <a:rPr lang="it-IT" sz="2400" dirty="0" smtClean="0">
                <a:latin typeface="+mj-lt"/>
                <a:cs typeface="Calibri"/>
              </a:rPr>
              <a:t>corrisposto, costo </a:t>
            </a:r>
            <a:r>
              <a:rPr lang="it-IT" sz="2400" dirty="0">
                <a:latin typeface="+mj-lt"/>
                <a:cs typeface="Calibri"/>
              </a:rPr>
              <a:t>che </a:t>
            </a:r>
            <a:r>
              <a:rPr sz="2400" dirty="0">
                <a:latin typeface="+mj-lt"/>
                <a:cs typeface="Calibri"/>
              </a:rPr>
              <a:t>è deducibile dal reddito della </a:t>
            </a:r>
            <a:r>
              <a:rPr lang="it-IT" sz="2400" dirty="0" smtClean="0">
                <a:latin typeface="+mj-lt"/>
                <a:cs typeface="Calibri"/>
              </a:rPr>
              <a:t>stessa </a:t>
            </a:r>
            <a:r>
              <a:rPr sz="2400" dirty="0" smtClean="0">
                <a:latin typeface="+mj-lt"/>
                <a:cs typeface="Calibri"/>
              </a:rPr>
              <a:t>Stp</a:t>
            </a:r>
            <a:r>
              <a:rPr sz="2400" dirty="0">
                <a:latin typeface="+mj-lt"/>
                <a:cs typeface="Calibri"/>
              </a:rPr>
              <a:t>.</a:t>
            </a:r>
          </a:p>
        </p:txBody>
      </p:sp>
    </p:spTree>
    <p:extLst>
      <p:ext uri="{BB962C8B-B14F-4D97-AF65-F5344CB8AC3E}">
        <p14:creationId xmlns:p14="http://schemas.microsoft.com/office/powerpoint/2010/main" val="35090907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730250"/>
            <a:ext cx="8839200" cy="4572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4222605448"/>
              </p:ext>
            </p:extLst>
          </p:nvPr>
        </p:nvGraphicFramePr>
        <p:xfrm>
          <a:off x="774700" y="1416050"/>
          <a:ext cx="8839200" cy="4016412"/>
        </p:xfrm>
        <a:graphic>
          <a:graphicData uri="http://schemas.openxmlformats.org/drawingml/2006/table">
            <a:tbl>
              <a:tblPr firstRow="1" bandRow="1">
                <a:tableStyleId>{5C22544A-7EE6-4342-B048-85BDC9FD1C3A}</a:tableStyleId>
              </a:tblPr>
              <a:tblGrid>
                <a:gridCol w="2971800"/>
                <a:gridCol w="2921000"/>
                <a:gridCol w="2946400"/>
              </a:tblGrid>
              <a:tr h="616548">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3376332">
                <a:tc>
                  <a:txBody>
                    <a:bodyPr/>
                    <a:lstStyle/>
                    <a:p>
                      <a:pPr algn="just"/>
                      <a:r>
                        <a:rPr lang="it-IT" sz="1800" b="1" dirty="0" smtClean="0"/>
                        <a:t>FORMA DI PUBBLICITA’  </a:t>
                      </a:r>
                      <a:endParaRPr lang="it-IT" sz="18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Non</a:t>
                      </a:r>
                      <a:r>
                        <a:rPr lang="it-IT" sz="1600" u="none" dirty="0" smtClean="0">
                          <a:solidFill>
                            <a:schemeClr val="tx1"/>
                          </a:solidFill>
                        </a:rPr>
                        <a:t> è soggetta ad Iscrizione al Registro Imprese.</a:t>
                      </a: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Non</a:t>
                      </a:r>
                      <a:r>
                        <a:rPr lang="it-IT" sz="1600" u="none" dirty="0" smtClean="0">
                          <a:solidFill>
                            <a:schemeClr val="tx1"/>
                          </a:solidFill>
                        </a:rPr>
                        <a:t> ha autonoma iscrizione all’Albo Professionale .</a:t>
                      </a: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E’ sufficiente </a:t>
                      </a:r>
                      <a:r>
                        <a:rPr lang="it-IT" sz="1600" u="none" dirty="0" smtClean="0">
                          <a:solidFill>
                            <a:schemeClr val="tx1"/>
                          </a:solidFill>
                        </a:rPr>
                        <a:t>l’apertura della Partita Iva ed una comunicazione all’Albo Professionale.</a:t>
                      </a:r>
                    </a:p>
                    <a:p>
                      <a:pPr marL="0" marR="0" indent="0" algn="just" defTabSz="914400" rtl="0" eaLnBrk="1" fontAlgn="auto" latinLnBrk="0" hangingPunct="1">
                        <a:lnSpc>
                          <a:spcPct val="100000"/>
                        </a:lnSpc>
                        <a:spcBef>
                          <a:spcPts val="0"/>
                        </a:spcBef>
                        <a:spcAft>
                          <a:spcPts val="0"/>
                        </a:spcAft>
                        <a:buClrTx/>
                        <a:buSzTx/>
                        <a:buFontTx/>
                        <a:buNone/>
                        <a:tabLst/>
                        <a:defRPr/>
                      </a:pPr>
                      <a:endParaRPr lang="it-IT" sz="1600" u="none" dirty="0" smtClean="0">
                        <a:solidFill>
                          <a:schemeClr val="tx1"/>
                        </a:solidFill>
                      </a:endParaRPr>
                    </a:p>
                  </a:txBody>
                  <a:tcPr/>
                </a:tc>
                <a:tc>
                  <a:txBody>
                    <a:bodyPr/>
                    <a:lstStyle/>
                    <a:p>
                      <a:pPr algn="just">
                        <a:buFontTx/>
                        <a:buNone/>
                      </a:pPr>
                      <a:r>
                        <a:rPr lang="it-IT" sz="1600" u="sng" dirty="0" smtClean="0">
                          <a:solidFill>
                            <a:schemeClr val="tx1"/>
                          </a:solidFill>
                        </a:rPr>
                        <a:t>E’ obbligata </a:t>
                      </a:r>
                      <a:r>
                        <a:rPr lang="it-IT" sz="1600" dirty="0" smtClean="0">
                          <a:solidFill>
                            <a:schemeClr val="tx1"/>
                          </a:solidFill>
                        </a:rPr>
                        <a:t>all’iscrizione al Registro Imprese (Sezione Ordinaria e Sez. Speciale) ed al rispetto degli adempimenti conseguenti (obbligo di aggiornamento dei dati sociali, ,  obbligo di deposito del bilancio se STP . di capitali , obbligo</a:t>
                      </a:r>
                      <a:r>
                        <a:rPr lang="it-IT" sz="1600" baseline="0" dirty="0" smtClean="0">
                          <a:solidFill>
                            <a:schemeClr val="tx1"/>
                          </a:solidFill>
                        </a:rPr>
                        <a:t> al </a:t>
                      </a:r>
                      <a:r>
                        <a:rPr lang="it-IT" sz="1600" dirty="0" smtClean="0">
                          <a:solidFill>
                            <a:schemeClr val="tx1"/>
                          </a:solidFill>
                        </a:rPr>
                        <a:t>pagamento diritto annuale ecc.)</a:t>
                      </a:r>
                    </a:p>
                    <a:p>
                      <a:pPr algn="just">
                        <a:buFontTx/>
                        <a:buNone/>
                      </a:pPr>
                      <a:r>
                        <a:rPr lang="it-IT" sz="1600" u="sng" dirty="0" smtClean="0">
                          <a:solidFill>
                            <a:schemeClr val="tx1"/>
                          </a:solidFill>
                        </a:rPr>
                        <a:t>Ha l’obbligo </a:t>
                      </a:r>
                      <a:r>
                        <a:rPr lang="it-IT" sz="1600" dirty="0" smtClean="0">
                          <a:solidFill>
                            <a:schemeClr val="tx1"/>
                          </a:solidFill>
                        </a:rPr>
                        <a:t>di acquisire Autonoma Iscrizione all’Albo Professionale </a:t>
                      </a:r>
                      <a:endParaRPr lang="it-IT" sz="1600" dirty="0">
                        <a:solidFill>
                          <a:schemeClr val="tx1"/>
                        </a:solidFill>
                      </a:endParaRPr>
                    </a:p>
                  </a:txBody>
                  <a:tcPr/>
                </a:tc>
              </a:tr>
            </a:tbl>
          </a:graphicData>
        </a:graphic>
      </p:graphicFrame>
    </p:spTree>
    <p:extLst>
      <p:ext uri="{BB962C8B-B14F-4D97-AF65-F5344CB8AC3E}">
        <p14:creationId xmlns:p14="http://schemas.microsoft.com/office/powerpoint/2010/main" val="318378986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730250"/>
            <a:ext cx="8839200" cy="4572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1765507665"/>
              </p:ext>
            </p:extLst>
          </p:nvPr>
        </p:nvGraphicFramePr>
        <p:xfrm>
          <a:off x="774700" y="1416050"/>
          <a:ext cx="8839200" cy="5608320"/>
        </p:xfrm>
        <a:graphic>
          <a:graphicData uri="http://schemas.openxmlformats.org/drawingml/2006/table">
            <a:tbl>
              <a:tblPr firstRow="1" bandRow="1">
                <a:tableStyleId>{5C22544A-7EE6-4342-B048-85BDC9FD1C3A}</a:tableStyleId>
              </a:tblPr>
              <a:tblGrid>
                <a:gridCol w="2971800"/>
                <a:gridCol w="2921000"/>
                <a:gridCol w="2946400"/>
              </a:tblGrid>
              <a:tr h="534323">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2818477">
                <a:tc>
                  <a:txBody>
                    <a:bodyPr/>
                    <a:lstStyle/>
                    <a:p>
                      <a:pPr algn="just"/>
                      <a:r>
                        <a:rPr lang="it-IT" sz="1800" b="1" dirty="0" smtClean="0"/>
                        <a:t>ORGANIZZAZIONE INTERNA / ORGANI SOCIALI </a:t>
                      </a:r>
                      <a:endParaRPr lang="it-IT" sz="1800" b="1" dirty="0"/>
                    </a:p>
                  </a:txBody>
                  <a:tcPr/>
                </a:tc>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it-IT" sz="1600" u="sng" baseline="0" dirty="0" smtClean="0">
                          <a:solidFill>
                            <a:schemeClr val="tx1"/>
                          </a:solidFill>
                          <a:latin typeface="+mn-lt"/>
                          <a:ea typeface="+mn-ea"/>
                          <a:cs typeface="+mn-cs"/>
                        </a:rPr>
                        <a:t>Non</a:t>
                      </a:r>
                      <a:r>
                        <a:rPr lang="it-IT" sz="1600" baseline="0" dirty="0" smtClean="0">
                          <a:solidFill>
                            <a:schemeClr val="tx1"/>
                          </a:solidFill>
                          <a:latin typeface="+mn-lt"/>
                          <a:ea typeface="+mn-ea"/>
                          <a:cs typeface="+mn-cs"/>
                        </a:rPr>
                        <a:t> vi sono particolari obblighi da rispettare per quanto riguarda l’organizzazione , l’eventuale nomina di organi sociali o l’ attribuzione di cariche «interne». L’organizzazione dipende dalla volontà degli associati, in funzione della dimensione strutturale dell’Associazione.</a:t>
                      </a:r>
                    </a:p>
                    <a:p>
                      <a:pPr marL="0" marR="0" indent="0" algn="just" defTabSz="914400" eaLnBrk="1" fontAlgn="auto" latinLnBrk="0" hangingPunct="1">
                        <a:lnSpc>
                          <a:spcPct val="100000"/>
                        </a:lnSpc>
                        <a:spcBef>
                          <a:spcPts val="0"/>
                        </a:spcBef>
                        <a:spcAft>
                          <a:spcPts val="0"/>
                        </a:spcAft>
                        <a:buClrTx/>
                        <a:buSzTx/>
                        <a:buFontTx/>
                        <a:buNone/>
                        <a:tabLst/>
                        <a:defRPr/>
                      </a:pPr>
                      <a:endParaRPr lang="it-IT" sz="1600" baseline="0" dirty="0" smtClean="0">
                        <a:solidFill>
                          <a:schemeClr val="tx1"/>
                        </a:solidFill>
                        <a:latin typeface="+mn-lt"/>
                        <a:ea typeface="+mn-ea"/>
                        <a:cs typeface="+mn-cs"/>
                      </a:endParaRPr>
                    </a:p>
                    <a:p>
                      <a:pPr marL="0" marR="0" indent="0" algn="just" defTabSz="914400" eaLnBrk="1" fontAlgn="auto" latinLnBrk="0" hangingPunct="1">
                        <a:lnSpc>
                          <a:spcPct val="100000"/>
                        </a:lnSpc>
                        <a:spcBef>
                          <a:spcPts val="0"/>
                        </a:spcBef>
                        <a:spcAft>
                          <a:spcPts val="0"/>
                        </a:spcAft>
                        <a:buClrTx/>
                        <a:buSzTx/>
                        <a:buFontTx/>
                        <a:buNone/>
                        <a:tabLst/>
                        <a:defRPr/>
                      </a:pPr>
                      <a:r>
                        <a:rPr lang="it-IT" sz="1600" u="sng" baseline="0" dirty="0" smtClean="0">
                          <a:solidFill>
                            <a:schemeClr val="tx1"/>
                          </a:solidFill>
                          <a:latin typeface="+mn-lt"/>
                          <a:ea typeface="+mn-ea"/>
                          <a:cs typeface="+mn-cs"/>
                        </a:rPr>
                        <a:t>E’ negata </a:t>
                      </a:r>
                      <a:r>
                        <a:rPr lang="it-IT" sz="1600" baseline="0" dirty="0" smtClean="0">
                          <a:solidFill>
                            <a:schemeClr val="tx1"/>
                          </a:solidFill>
                          <a:latin typeface="+mn-lt"/>
                          <a:ea typeface="+mn-ea"/>
                          <a:cs typeface="+mn-cs"/>
                        </a:rPr>
                        <a:t>la possibilità di inserire nell’ Associazione associati non professionisti (es collaboratori non dotati di titolo professionale ) o terzi  interessati all’apporto di capitali.</a:t>
                      </a:r>
                    </a:p>
                    <a:p>
                      <a:pPr marL="0" marR="0" indent="0" algn="just" defTabSz="914400" eaLnBrk="1" fontAlgn="auto" latinLnBrk="0" hangingPunct="1">
                        <a:lnSpc>
                          <a:spcPct val="100000"/>
                        </a:lnSpc>
                        <a:spcBef>
                          <a:spcPts val="0"/>
                        </a:spcBef>
                        <a:spcAft>
                          <a:spcPts val="0"/>
                        </a:spcAft>
                        <a:buClrTx/>
                        <a:buSzTx/>
                        <a:buFontTx/>
                        <a:buNone/>
                        <a:tabLst/>
                        <a:defRPr/>
                      </a:pPr>
                      <a:r>
                        <a:rPr lang="it-IT" sz="1600" baseline="0" dirty="0" smtClean="0">
                          <a:solidFill>
                            <a:schemeClr val="tx1"/>
                          </a:solidFill>
                          <a:latin typeface="+mn-lt"/>
                          <a:ea typeface="+mn-ea"/>
                          <a:cs typeface="+mn-cs"/>
                        </a:rPr>
                        <a:t> </a:t>
                      </a:r>
                    </a:p>
                  </a:txBody>
                  <a:tcPr/>
                </a:tc>
                <a:tc>
                  <a:txBody>
                    <a:bodyPr/>
                    <a:lstStyle/>
                    <a:p>
                      <a:pPr marL="0" algn="just"/>
                      <a:r>
                        <a:rPr lang="it-IT" sz="1600" baseline="0" dirty="0" smtClean="0">
                          <a:solidFill>
                            <a:schemeClr val="tx1"/>
                          </a:solidFill>
                          <a:latin typeface="+mn-lt"/>
                          <a:ea typeface="+mn-ea"/>
                          <a:cs typeface="+mn-cs"/>
                        </a:rPr>
                        <a:t>Se la STP viene costituita nella forma di società di capitali (quindi maggiormente strutturata)  </a:t>
                      </a:r>
                      <a:r>
                        <a:rPr lang="it-IT" sz="1600" u="sng" baseline="0" dirty="0" smtClean="0">
                          <a:solidFill>
                            <a:schemeClr val="tx1"/>
                          </a:solidFill>
                          <a:latin typeface="+mn-lt"/>
                          <a:ea typeface="+mn-ea"/>
                          <a:cs typeface="+mn-cs"/>
                        </a:rPr>
                        <a:t>deve dotarsi </a:t>
                      </a:r>
                      <a:r>
                        <a:rPr lang="it-IT" sz="1600" baseline="0" dirty="0" smtClean="0">
                          <a:solidFill>
                            <a:schemeClr val="tx1"/>
                          </a:solidFill>
                          <a:latin typeface="+mn-lt"/>
                          <a:ea typeface="+mn-ea"/>
                          <a:cs typeface="+mn-cs"/>
                        </a:rPr>
                        <a:t>degli organi sociali (di amministrazione ed eventualmente di controll0) nel rispetto di quanto previsto dal codice civile .</a:t>
                      </a:r>
                    </a:p>
                    <a:p>
                      <a:pPr marL="0" algn="just"/>
                      <a:r>
                        <a:rPr lang="it-IT" sz="1600" u="sng" baseline="0" dirty="0" smtClean="0">
                          <a:solidFill>
                            <a:schemeClr val="tx1"/>
                          </a:solidFill>
                          <a:latin typeface="+mn-lt"/>
                          <a:ea typeface="+mn-ea"/>
                          <a:cs typeface="+mn-cs"/>
                        </a:rPr>
                        <a:t>L’ammissione</a:t>
                      </a:r>
                      <a:r>
                        <a:rPr lang="it-IT" sz="1600" baseline="0" dirty="0" smtClean="0">
                          <a:solidFill>
                            <a:schemeClr val="tx1"/>
                          </a:solidFill>
                          <a:latin typeface="+mn-lt"/>
                          <a:ea typeface="+mn-ea"/>
                          <a:cs typeface="+mn-cs"/>
                        </a:rPr>
                        <a:t> della presenza di </a:t>
                      </a:r>
                      <a:r>
                        <a:rPr lang="it-IT" sz="1600" u="sng" baseline="0" dirty="0" smtClean="0">
                          <a:solidFill>
                            <a:schemeClr val="tx1"/>
                          </a:solidFill>
                          <a:latin typeface="+mn-lt"/>
                          <a:ea typeface="+mn-ea"/>
                          <a:cs typeface="+mn-cs"/>
                        </a:rPr>
                        <a:t>soci non professionisti agevola </a:t>
                      </a:r>
                      <a:r>
                        <a:rPr lang="it-IT" sz="1600" baseline="0" dirty="0" smtClean="0">
                          <a:solidFill>
                            <a:schemeClr val="tx1"/>
                          </a:solidFill>
                          <a:latin typeface="+mn-lt"/>
                          <a:ea typeface="+mn-ea"/>
                          <a:cs typeface="+mn-cs"/>
                        </a:rPr>
                        <a:t>il coinvolgimento di eventuali collaboratori privi di qualifica professionale e </a:t>
                      </a:r>
                      <a:r>
                        <a:rPr lang="it-IT" sz="1600" u="sng" baseline="0" dirty="0" smtClean="0">
                          <a:solidFill>
                            <a:schemeClr val="tx1"/>
                          </a:solidFill>
                          <a:latin typeface="+mn-lt"/>
                          <a:ea typeface="+mn-ea"/>
                          <a:cs typeface="+mn-cs"/>
                        </a:rPr>
                        <a:t>l’ingresso di soci di capitale </a:t>
                      </a:r>
                      <a:r>
                        <a:rPr lang="it-IT" sz="1600" baseline="0" dirty="0" smtClean="0">
                          <a:solidFill>
                            <a:schemeClr val="tx1"/>
                          </a:solidFill>
                          <a:latin typeface="+mn-lt"/>
                          <a:ea typeface="+mn-ea"/>
                          <a:cs typeface="+mn-cs"/>
                        </a:rPr>
                        <a:t>che possono apportare  risorse finanziarie, utili soprattutto per le strutture di maggiori dimensioni</a:t>
                      </a:r>
                    </a:p>
                    <a:p>
                      <a:pPr marL="0" algn="just"/>
                      <a:endParaRPr lang="it-IT" sz="1600" baseline="0" dirty="0" smtClean="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203061108"/>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730250"/>
            <a:ext cx="8839200" cy="4572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4272212313"/>
              </p:ext>
            </p:extLst>
          </p:nvPr>
        </p:nvGraphicFramePr>
        <p:xfrm>
          <a:off x="850900" y="1386840"/>
          <a:ext cx="8839200" cy="4829810"/>
        </p:xfrm>
        <a:graphic>
          <a:graphicData uri="http://schemas.openxmlformats.org/drawingml/2006/table">
            <a:tbl>
              <a:tblPr firstRow="1" bandRow="1">
                <a:tableStyleId>{5C22544A-7EE6-4342-B048-85BDC9FD1C3A}</a:tableStyleId>
              </a:tblPr>
              <a:tblGrid>
                <a:gridCol w="2971800"/>
                <a:gridCol w="2921000"/>
                <a:gridCol w="2946400"/>
              </a:tblGrid>
              <a:tr h="667276">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4162534">
                <a:tc>
                  <a:txBody>
                    <a:bodyPr/>
                    <a:lstStyle/>
                    <a:p>
                      <a:pPr algn="just"/>
                      <a:r>
                        <a:rPr lang="it-IT" sz="1800" b="1" dirty="0" smtClean="0"/>
                        <a:t>DENOMINAZIONE / RAGIONE SOCIALE </a:t>
                      </a:r>
                      <a:endParaRPr lang="it-IT" sz="18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dirty="0" smtClean="0">
                          <a:solidFill>
                            <a:schemeClr val="tx1"/>
                          </a:solidFill>
                        </a:rPr>
                        <a:t>Deve contenere </a:t>
                      </a:r>
                      <a:r>
                        <a:rPr lang="it-IT" sz="1600" dirty="0" smtClean="0">
                          <a:solidFill>
                            <a:schemeClr val="tx1"/>
                          </a:solidFill>
                        </a:rPr>
                        <a:t>la di</a:t>
                      </a:r>
                      <a:r>
                        <a:rPr lang="it-IT" sz="1600" baseline="0" dirty="0" smtClean="0">
                          <a:solidFill>
                            <a:schemeClr val="tx1"/>
                          </a:solidFill>
                        </a:rPr>
                        <a:t>zione del tipo di Associazione (legale,commerciale ecc..) ed i nomi ed  il  titolo professionale degli Associati</a:t>
                      </a:r>
                    </a:p>
                    <a:p>
                      <a:pPr algn="ctr"/>
                      <a:endParaRPr lang="it-IT" sz="2800" dirty="0">
                        <a:solidFill>
                          <a:schemeClr val="tx1"/>
                        </a:solidFill>
                      </a:endParaRPr>
                    </a:p>
                  </a:txBody>
                  <a:tcPr/>
                </a:tc>
                <a:tc>
                  <a:txBody>
                    <a:bodyPr/>
                    <a:lstStyle/>
                    <a:p>
                      <a:pPr algn="just">
                        <a:buFontTx/>
                        <a:buNone/>
                      </a:pPr>
                      <a:r>
                        <a:rPr lang="it-IT" sz="1600" dirty="0" smtClean="0">
                          <a:solidFill>
                            <a:schemeClr val="tx1"/>
                          </a:solidFill>
                        </a:rPr>
                        <a:t>Nella denominazione </a:t>
                      </a:r>
                      <a:r>
                        <a:rPr lang="it-IT" sz="1600" u="sng" dirty="0" smtClean="0">
                          <a:solidFill>
                            <a:schemeClr val="tx1"/>
                          </a:solidFill>
                        </a:rPr>
                        <a:t>deve </a:t>
                      </a:r>
                      <a:r>
                        <a:rPr lang="it-IT" sz="1600" dirty="0" smtClean="0">
                          <a:solidFill>
                            <a:schemeClr val="tx1"/>
                          </a:solidFill>
                        </a:rPr>
                        <a:t>essere inserita l’indicazione STP a fianco dell’esplicazione del modello societario</a:t>
                      </a:r>
                      <a:r>
                        <a:rPr lang="it-IT" sz="1600" baseline="0" dirty="0" smtClean="0">
                          <a:solidFill>
                            <a:schemeClr val="tx1"/>
                          </a:solidFill>
                        </a:rPr>
                        <a:t> prescelto (Snc, Srl, Spa </a:t>
                      </a:r>
                      <a:r>
                        <a:rPr lang="it-IT" sz="1600" baseline="0" dirty="0" err="1" smtClean="0">
                          <a:solidFill>
                            <a:schemeClr val="tx1"/>
                          </a:solidFill>
                        </a:rPr>
                        <a:t>ecc</a:t>
                      </a:r>
                      <a:r>
                        <a:rPr lang="it-IT" sz="1600" baseline="0" dirty="0" smtClean="0">
                          <a:solidFill>
                            <a:schemeClr val="tx1"/>
                          </a:solidFill>
                        </a:rPr>
                        <a:t>) </a:t>
                      </a:r>
                    </a:p>
                    <a:p>
                      <a:pPr algn="just">
                        <a:buFontTx/>
                        <a:buNone/>
                      </a:pPr>
                      <a:endParaRPr lang="it-IT" sz="1600" baseline="0" dirty="0" smtClean="0">
                        <a:solidFill>
                          <a:schemeClr val="tx1"/>
                        </a:solidFill>
                      </a:endParaRPr>
                    </a:p>
                    <a:p>
                      <a:pPr algn="just">
                        <a:buFontTx/>
                        <a:buNone/>
                      </a:pPr>
                      <a:r>
                        <a:rPr lang="it-IT" sz="1600" baseline="0" dirty="0" smtClean="0">
                          <a:solidFill>
                            <a:schemeClr val="tx1"/>
                          </a:solidFill>
                        </a:rPr>
                        <a:t>Se STP di persone deve essere indicato il nome di uno o più soci illimitatamente responsabili, </a:t>
                      </a:r>
                      <a:r>
                        <a:rPr lang="it-IT" sz="1600" u="sng" baseline="0" dirty="0" smtClean="0">
                          <a:solidFill>
                            <a:schemeClr val="tx1"/>
                          </a:solidFill>
                        </a:rPr>
                        <a:t>ma non necessariamente il nome di un professionista</a:t>
                      </a:r>
                    </a:p>
                    <a:p>
                      <a:pPr algn="just">
                        <a:buFontTx/>
                        <a:buNone/>
                      </a:pPr>
                      <a:endParaRPr lang="it-IT" sz="1600" u="sng" baseline="0"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u="sng" baseline="0" dirty="0" smtClean="0">
                          <a:solidFill>
                            <a:schemeClr val="tx1"/>
                          </a:solidFill>
                        </a:rPr>
                        <a:t>Può</a:t>
                      </a:r>
                      <a:r>
                        <a:rPr lang="it-IT" sz="1600" baseline="0" dirty="0" smtClean="0">
                          <a:solidFill>
                            <a:schemeClr val="tx1"/>
                          </a:solidFill>
                        </a:rPr>
                        <a:t> avere anche un nome di fantasia, purché  decoroso </a:t>
                      </a:r>
                    </a:p>
                    <a:p>
                      <a:pPr algn="just">
                        <a:buFontTx/>
                        <a:buNone/>
                      </a:pPr>
                      <a:endParaRPr lang="it-IT" sz="1600" dirty="0">
                        <a:solidFill>
                          <a:schemeClr val="tx1"/>
                        </a:solidFill>
                      </a:endParaRP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0900" y="958850"/>
            <a:ext cx="8763000" cy="4572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2158525871"/>
              </p:ext>
            </p:extLst>
          </p:nvPr>
        </p:nvGraphicFramePr>
        <p:xfrm>
          <a:off x="850900" y="1873250"/>
          <a:ext cx="8839200" cy="3200400"/>
        </p:xfrm>
        <a:graphic>
          <a:graphicData uri="http://schemas.openxmlformats.org/drawingml/2006/table">
            <a:tbl>
              <a:tblPr firstRow="1" bandRow="1">
                <a:tableStyleId>{5C22544A-7EE6-4342-B048-85BDC9FD1C3A}</a:tableStyleId>
              </a:tblPr>
              <a:tblGrid>
                <a:gridCol w="2971800"/>
                <a:gridCol w="2743200"/>
                <a:gridCol w="3124200"/>
              </a:tblGrid>
              <a:tr h="355354">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917997">
                <a:tc>
                  <a:txBody>
                    <a:bodyPr/>
                    <a:lstStyle/>
                    <a:p>
                      <a:pPr algn="just"/>
                      <a:r>
                        <a:rPr lang="it-IT" sz="1800" b="1" dirty="0" smtClean="0"/>
                        <a:t>RESPONSABILITÀ DEI SOCI / ASSOCIATI PER LE OBBLIGAZIONI SOCIALI  (DA NON CONFONDERE CON LA RESPONSABILITÀ PROFESSIONALE DEI SOCI /ASSOCIATI PROFESSIONISTI </a:t>
                      </a:r>
                      <a:r>
                        <a:rPr lang="it-IT" sz="1800" dirty="0" smtClean="0"/>
                        <a:t>!)</a:t>
                      </a:r>
                      <a:endParaRPr lang="it-IT" sz="1800" dirty="0"/>
                    </a:p>
                  </a:txBody>
                  <a:tcPr/>
                </a:tc>
                <a:tc>
                  <a:txBody>
                    <a:bodyPr/>
                    <a:lstStyle/>
                    <a:p>
                      <a:pPr marL="0" algn="ctr"/>
                      <a:endParaRPr lang="it-IT" sz="1600" baseline="0" dirty="0" smtClean="0">
                        <a:solidFill>
                          <a:schemeClr val="tx1"/>
                        </a:solidFill>
                        <a:latin typeface="+mn-lt"/>
                        <a:ea typeface="+mn-ea"/>
                        <a:cs typeface="+mn-cs"/>
                      </a:endParaRPr>
                    </a:p>
                  </a:txBody>
                  <a:tcPr/>
                </a:tc>
                <a:tc>
                  <a:txBody>
                    <a:bodyPr/>
                    <a:lstStyle/>
                    <a:p>
                      <a:pPr marL="0" algn="just"/>
                      <a:r>
                        <a:rPr lang="it-IT" sz="1600" b="1" u="sng" baseline="0" dirty="0" smtClean="0">
                          <a:solidFill>
                            <a:schemeClr val="tx1"/>
                          </a:solidFill>
                          <a:latin typeface="+mn-lt"/>
                          <a:ea typeface="+mn-ea"/>
                          <a:cs typeface="+mn-cs"/>
                        </a:rPr>
                        <a:t>Limitata responsabilità dei soci per le obbligazioni sociali se la STP è costituita nella forma di Società di capitali</a:t>
                      </a:r>
                      <a:r>
                        <a:rPr lang="it-IT" sz="1600" baseline="0" dirty="0" smtClean="0">
                          <a:solidFill>
                            <a:schemeClr val="tx1"/>
                          </a:solidFill>
                          <a:latin typeface="+mn-lt"/>
                          <a:ea typeface="+mn-ea"/>
                          <a:cs typeface="+mn-cs"/>
                        </a:rPr>
                        <a:t>, vantaggio utile soprattutto per le strutture più articolate che devono sostenere alti costi di gestione e probabilmente maggiore esposizione verso i terzi</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882650"/>
            <a:ext cx="8839200" cy="3810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4075703103"/>
              </p:ext>
            </p:extLst>
          </p:nvPr>
        </p:nvGraphicFramePr>
        <p:xfrm>
          <a:off x="850900" y="1691640"/>
          <a:ext cx="8839200" cy="3596640"/>
        </p:xfrm>
        <a:graphic>
          <a:graphicData uri="http://schemas.openxmlformats.org/drawingml/2006/table">
            <a:tbl>
              <a:tblPr firstRow="1" bandRow="1">
                <a:tableStyleId>{5C22544A-7EE6-4342-B048-85BDC9FD1C3A}</a:tableStyleId>
              </a:tblPr>
              <a:tblGrid>
                <a:gridCol w="2971800"/>
                <a:gridCol w="2921000"/>
                <a:gridCol w="2946400"/>
              </a:tblGrid>
              <a:tr h="617513">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2852322">
                <a:tc>
                  <a:txBody>
                    <a:bodyPr/>
                    <a:lstStyle/>
                    <a:p>
                      <a:pPr algn="just"/>
                      <a:r>
                        <a:rPr lang="it-IT" sz="1800" b="1" dirty="0" smtClean="0"/>
                        <a:t>MAGGIORE</a:t>
                      </a:r>
                      <a:r>
                        <a:rPr lang="it-IT" sz="1800" b="1" baseline="0" dirty="0" smtClean="0"/>
                        <a:t> </a:t>
                      </a:r>
                      <a:r>
                        <a:rPr lang="it-IT" sz="1800" b="1" dirty="0" smtClean="0"/>
                        <a:t>RESPONSABILITÀ DEI SOCI IN CASO DI COSTITUZIONE DI STP CON FORMA GIURIDICA</a:t>
                      </a:r>
                      <a:r>
                        <a:rPr lang="it-IT" sz="1800" b="1" baseline="0" dirty="0" smtClean="0"/>
                        <a:t> </a:t>
                      </a:r>
                      <a:r>
                        <a:rPr lang="it-IT" sz="1800" b="1" u="sng" baseline="0" dirty="0" smtClean="0"/>
                        <a:t>DI SNC </a:t>
                      </a:r>
                      <a:r>
                        <a:rPr kumimoji="0" lang="it-IT" sz="1800" b="1" kern="1200" dirty="0" smtClean="0">
                          <a:solidFill>
                            <a:schemeClr val="dk1"/>
                          </a:solidFill>
                          <a:latin typeface="+mn-lt"/>
                          <a:ea typeface="+mn-ea"/>
                          <a:cs typeface="+mn-cs"/>
                        </a:rPr>
                        <a:t>RISPETTO ALL’ASSOCIAZIONE PROFESSIONALE</a:t>
                      </a:r>
                    </a:p>
                  </a:txBody>
                  <a:tcPr/>
                </a:tc>
                <a:tc>
                  <a:txBody>
                    <a:bodyPr/>
                    <a:lstStyle/>
                    <a:p>
                      <a:pPr algn="just">
                        <a:buFontTx/>
                        <a:buNone/>
                      </a:pPr>
                      <a:r>
                        <a:rPr lang="it-IT" sz="1600" dirty="0" smtClean="0">
                          <a:solidFill>
                            <a:schemeClr val="tx1"/>
                          </a:solidFill>
                        </a:rPr>
                        <a:t>In quanto Società Semplice (Art.2267 cc) per le obbligazioni sociali rispondono , oltre che l’associazione, </a:t>
                      </a:r>
                      <a:r>
                        <a:rPr lang="it-IT" sz="1600" b="1" dirty="0" smtClean="0">
                          <a:solidFill>
                            <a:schemeClr val="tx1"/>
                          </a:solidFill>
                        </a:rPr>
                        <a:t>gli associati  che hanno agito in nome e per conto dell’associazione e, </a:t>
                      </a:r>
                      <a:r>
                        <a:rPr lang="it-IT" sz="1600" b="1" u="sng" dirty="0" smtClean="0">
                          <a:solidFill>
                            <a:schemeClr val="tx1"/>
                          </a:solidFill>
                        </a:rPr>
                        <a:t>salvo patto contrario, </a:t>
                      </a:r>
                      <a:r>
                        <a:rPr lang="it-IT" sz="1600" b="1" u="none" dirty="0" smtClean="0">
                          <a:solidFill>
                            <a:schemeClr val="tx1"/>
                          </a:solidFill>
                        </a:rPr>
                        <a:t>anche gli altri soci </a:t>
                      </a:r>
                    </a:p>
                    <a:p>
                      <a:pPr algn="just">
                        <a:buFontTx/>
                        <a:buNone/>
                      </a:pPr>
                      <a:endParaRPr lang="it-IT" sz="1600" u="sng" baseline="0" dirty="0" smtClean="0">
                        <a:solidFill>
                          <a:schemeClr val="tx1"/>
                        </a:solidFill>
                      </a:endParaRPr>
                    </a:p>
                    <a:p>
                      <a:pPr algn="ctr"/>
                      <a:endParaRPr lang="it-IT" sz="2800" dirty="0">
                        <a:solidFill>
                          <a:schemeClr val="tx1"/>
                        </a:solidFill>
                      </a:endParaRPr>
                    </a:p>
                  </a:txBody>
                  <a:tcPr/>
                </a:tc>
                <a:tc>
                  <a:txBody>
                    <a:bodyPr/>
                    <a:lstStyle/>
                    <a:p>
                      <a:pPr algn="just">
                        <a:buFontTx/>
                        <a:buNone/>
                      </a:pPr>
                      <a:r>
                        <a:rPr lang="it-IT" sz="1600" dirty="0" smtClean="0">
                          <a:solidFill>
                            <a:schemeClr val="tx1"/>
                          </a:solidFill>
                        </a:rPr>
                        <a:t>Nella Snc, invece (Art.2291 c.c.) , oltre la società , tutti i </a:t>
                      </a:r>
                      <a:r>
                        <a:rPr lang="it-IT" sz="1600" b="1" dirty="0" smtClean="0">
                          <a:solidFill>
                            <a:schemeClr val="tx1"/>
                          </a:solidFill>
                        </a:rPr>
                        <a:t>soci rispondono solidalmente ed illimitatamente per le obbligazioni sociali</a:t>
                      </a:r>
                      <a:r>
                        <a:rPr lang="it-IT" sz="1600" b="1" baseline="0" dirty="0" smtClean="0">
                          <a:solidFill>
                            <a:schemeClr val="tx1"/>
                          </a:solidFill>
                        </a:rPr>
                        <a:t> e </a:t>
                      </a:r>
                      <a:r>
                        <a:rPr lang="it-IT" sz="1600" b="0" baseline="0" dirty="0" smtClean="0">
                          <a:solidFill>
                            <a:schemeClr val="tx1"/>
                          </a:solidFill>
                        </a:rPr>
                        <a:t>dunque non solo coloro che agiscono in nome e per conto . </a:t>
                      </a:r>
                      <a:r>
                        <a:rPr lang="it-IT" sz="1600" b="1" baseline="0" dirty="0" smtClean="0">
                          <a:solidFill>
                            <a:schemeClr val="tx1"/>
                          </a:solidFill>
                        </a:rPr>
                        <a:t>I</a:t>
                      </a:r>
                      <a:r>
                        <a:rPr lang="it-IT" sz="1600" b="1" u="sng" baseline="0" dirty="0" smtClean="0">
                          <a:solidFill>
                            <a:schemeClr val="tx1"/>
                          </a:solidFill>
                        </a:rPr>
                        <a:t>l patto contrario non ha effetti nei confronti di terzi</a:t>
                      </a:r>
                    </a:p>
                    <a:p>
                      <a:pPr algn="just">
                        <a:buFontTx/>
                        <a:buNone/>
                      </a:pPr>
                      <a:endParaRPr lang="it-IT" sz="1600" dirty="0">
                        <a:solidFill>
                          <a:schemeClr val="tx1"/>
                        </a:solidFill>
                      </a:endParaRP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100" y="882650"/>
            <a:ext cx="8839200" cy="381000"/>
          </a:xfrm>
        </p:spPr>
        <p:txBody>
          <a:bodyPr/>
          <a:lstStyle/>
          <a:p>
            <a:r>
              <a:rPr lang="it-IT" dirty="0" smtClean="0"/>
              <a:t>Associazione Professionale ed Stp : qualche elemento a confronto ….</a:t>
            </a:r>
            <a:endParaRPr lang="it-IT" dirty="0"/>
          </a:p>
        </p:txBody>
      </p:sp>
      <p:graphicFrame>
        <p:nvGraphicFramePr>
          <p:cNvPr id="5" name="Segnaposto contenuto 4"/>
          <p:cNvGraphicFramePr>
            <a:graphicFrameLocks noGrp="1"/>
          </p:cNvGraphicFramePr>
          <p:nvPr>
            <p:ph sz="half" idx="2"/>
            <p:extLst>
              <p:ext uri="{D42A27DB-BD31-4B8C-83A1-F6EECF244321}">
                <p14:modId xmlns:p14="http://schemas.microsoft.com/office/powerpoint/2010/main" val="2757139477"/>
              </p:ext>
            </p:extLst>
          </p:nvPr>
        </p:nvGraphicFramePr>
        <p:xfrm>
          <a:off x="850900" y="1691640"/>
          <a:ext cx="8839200" cy="3492402"/>
        </p:xfrm>
        <a:graphic>
          <a:graphicData uri="http://schemas.openxmlformats.org/drawingml/2006/table">
            <a:tbl>
              <a:tblPr firstRow="1" bandRow="1">
                <a:tableStyleId>{5C22544A-7EE6-4342-B048-85BDC9FD1C3A}</a:tableStyleId>
              </a:tblPr>
              <a:tblGrid>
                <a:gridCol w="2971800"/>
                <a:gridCol w="2921000"/>
                <a:gridCol w="2946400"/>
              </a:tblGrid>
              <a:tr h="617513">
                <a:tc>
                  <a:txBody>
                    <a:bodyPr/>
                    <a:lstStyle/>
                    <a:p>
                      <a:endParaRPr lang="it-IT" sz="1800" dirty="0"/>
                    </a:p>
                  </a:txBody>
                  <a:tcPr/>
                </a:tc>
                <a:tc>
                  <a:txBody>
                    <a:bodyPr/>
                    <a:lstStyle/>
                    <a:p>
                      <a:pPr algn="ctr"/>
                      <a:r>
                        <a:rPr lang="it-IT" sz="1800" dirty="0" smtClean="0"/>
                        <a:t>Associazione Professionale</a:t>
                      </a:r>
                      <a:endParaRPr lang="it-IT" sz="1800" dirty="0"/>
                    </a:p>
                  </a:txBody>
                  <a:tcPr/>
                </a:tc>
                <a:tc>
                  <a:txBody>
                    <a:bodyPr/>
                    <a:lstStyle/>
                    <a:p>
                      <a:pPr algn="ctr"/>
                      <a:r>
                        <a:rPr lang="it-IT" sz="1800" dirty="0" smtClean="0"/>
                        <a:t>STP</a:t>
                      </a:r>
                      <a:endParaRPr lang="it-IT" sz="1800" dirty="0"/>
                    </a:p>
                  </a:txBody>
                  <a:tcPr/>
                </a:tc>
              </a:tr>
              <a:tr h="2852322">
                <a:tc>
                  <a:txBody>
                    <a:bodyPr/>
                    <a:lstStyle/>
                    <a:p>
                      <a:pPr algn="just"/>
                      <a:r>
                        <a:rPr lang="it-IT" sz="1800" b="1" dirty="0" smtClean="0"/>
                        <a:t>DISTRIBUZIONE</a:t>
                      </a:r>
                      <a:r>
                        <a:rPr lang="it-IT" sz="1800" b="1" baseline="0" dirty="0" smtClean="0"/>
                        <a:t> DI  UTILI </a:t>
                      </a:r>
                      <a:endParaRPr kumimoji="0" lang="it-IT" sz="1800" b="1" kern="1200" dirty="0" smtClean="0">
                        <a:solidFill>
                          <a:schemeClr val="dk1"/>
                        </a:solidFill>
                        <a:latin typeface="+mn-lt"/>
                        <a:ea typeface="+mn-ea"/>
                        <a:cs typeface="+mn-cs"/>
                      </a:endParaRPr>
                    </a:p>
                  </a:txBody>
                  <a:tcPr/>
                </a:tc>
                <a:tc>
                  <a:txBody>
                    <a:bodyPr/>
                    <a:lstStyle/>
                    <a:p>
                      <a:pPr algn="just">
                        <a:buFontTx/>
                        <a:buNone/>
                      </a:pPr>
                      <a:r>
                        <a:rPr lang="it-IT" sz="1600" dirty="0" smtClean="0">
                          <a:solidFill>
                            <a:schemeClr val="tx1"/>
                          </a:solidFill>
                        </a:rPr>
                        <a:t>I prelevamenti infrannuali non hanno alcuna influenza reddituale per gli associati e non richiedono formalità</a:t>
                      </a:r>
                    </a:p>
                    <a:p>
                      <a:pPr algn="just">
                        <a:buFontTx/>
                        <a:buNone/>
                      </a:pPr>
                      <a:endParaRPr lang="it-IT" sz="1600" b="1" u="none" dirty="0" smtClean="0">
                        <a:solidFill>
                          <a:schemeClr val="tx1"/>
                        </a:solidFill>
                      </a:endParaRPr>
                    </a:p>
                    <a:p>
                      <a:pPr algn="just">
                        <a:buFontTx/>
                        <a:buNone/>
                      </a:pPr>
                      <a:endParaRPr lang="it-IT" sz="1600" u="sng" baseline="0" dirty="0" smtClean="0">
                        <a:solidFill>
                          <a:schemeClr val="tx1"/>
                        </a:solidFill>
                      </a:endParaRPr>
                    </a:p>
                    <a:p>
                      <a:pPr algn="ctr"/>
                      <a:endParaRPr lang="it-IT" sz="2800" dirty="0">
                        <a:solidFill>
                          <a:schemeClr val="tx1"/>
                        </a:solidFill>
                      </a:endParaRPr>
                    </a:p>
                  </a:txBody>
                  <a:tcPr/>
                </a:tc>
                <a:tc>
                  <a:txBody>
                    <a:bodyPr/>
                    <a:lstStyle/>
                    <a:p>
                      <a:pPr algn="just">
                        <a:buFontTx/>
                        <a:buNone/>
                      </a:pPr>
                      <a:r>
                        <a:rPr lang="it-IT" sz="1600" dirty="0" smtClean="0">
                          <a:solidFill>
                            <a:schemeClr val="tx1"/>
                          </a:solidFill>
                        </a:rPr>
                        <a:t>Anche</a:t>
                      </a:r>
                      <a:r>
                        <a:rPr lang="it-IT" sz="1600" baseline="0" dirty="0" smtClean="0">
                          <a:solidFill>
                            <a:schemeClr val="tx1"/>
                          </a:solidFill>
                        </a:rPr>
                        <a:t> nelle </a:t>
                      </a:r>
                      <a:r>
                        <a:rPr lang="it-IT" sz="1600" dirty="0" smtClean="0">
                          <a:solidFill>
                            <a:schemeClr val="tx1"/>
                          </a:solidFill>
                        </a:rPr>
                        <a:t>STP costituite come società di persone non ci sono conseguenze reddituali per i prelevamenti</a:t>
                      </a:r>
                      <a:r>
                        <a:rPr lang="it-IT" sz="1600" baseline="0" dirty="0" smtClean="0">
                          <a:solidFill>
                            <a:schemeClr val="tx1"/>
                          </a:solidFill>
                        </a:rPr>
                        <a:t> infrannuali dei soci.</a:t>
                      </a:r>
                    </a:p>
                    <a:p>
                      <a:pPr algn="just">
                        <a:buFontTx/>
                        <a:buNone/>
                      </a:pPr>
                      <a:r>
                        <a:rPr lang="it-IT" sz="1600" baseline="0" dirty="0" smtClean="0">
                          <a:solidFill>
                            <a:schemeClr val="tx1"/>
                          </a:solidFill>
                        </a:rPr>
                        <a:t>Nelle STP costituite come società di capitali, invece, sia i compensi erogati che gli utili distribuiti ai soci generano conseguenze reddituali in capo agli stessi.</a:t>
                      </a:r>
                      <a:endParaRPr lang="it-IT" sz="1600" dirty="0">
                        <a:solidFill>
                          <a:schemeClr val="tx1"/>
                        </a:solidFill>
                      </a:endParaRPr>
                    </a:p>
                  </a:txBody>
                  <a:tcPr/>
                </a:tc>
              </a:tr>
            </a:tbl>
          </a:graphicData>
        </a:graphic>
      </p:graphicFrame>
    </p:spTree>
    <p:extLst>
      <p:ext uri="{BB962C8B-B14F-4D97-AF65-F5344CB8AC3E}">
        <p14:creationId xmlns:p14="http://schemas.microsoft.com/office/powerpoint/2010/main" val="358545432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93900" y="2559050"/>
            <a:ext cx="7315200" cy="984885"/>
          </a:xfrm>
          <a:prstGeom prst="rect">
            <a:avLst/>
          </a:prstGeom>
        </p:spPr>
        <p:txBody>
          <a:bodyPr vert="horz" wrap="square" lIns="0" tIns="0" rIns="0" bIns="0" rtlCol="0">
            <a:spAutoFit/>
          </a:bodyPr>
          <a:lstStyle/>
          <a:p>
            <a:pPr marL="12700" marR="5080" algn="ctr">
              <a:lnSpc>
                <a:spcPct val="100000"/>
              </a:lnSpc>
            </a:pPr>
            <a:r>
              <a:rPr sz="3200" b="1" u="sng" spc="-10" dirty="0">
                <a:solidFill>
                  <a:schemeClr val="tx2"/>
                </a:solidFill>
                <a:latin typeface="Calibri"/>
                <a:cs typeface="Calibri"/>
              </a:rPr>
              <a:t>P</a:t>
            </a:r>
            <a:r>
              <a:rPr sz="3200" b="1" u="sng" spc="-35" dirty="0">
                <a:solidFill>
                  <a:schemeClr val="tx2"/>
                </a:solidFill>
                <a:latin typeface="Calibri"/>
                <a:cs typeface="Calibri"/>
              </a:rPr>
              <a:t>R</a:t>
            </a:r>
            <a:r>
              <a:rPr sz="3200" b="1" u="sng" spc="-5" dirty="0">
                <a:solidFill>
                  <a:schemeClr val="tx2"/>
                </a:solidFill>
                <a:latin typeface="Calibri"/>
                <a:cs typeface="Calibri"/>
              </a:rPr>
              <a:t>O</a:t>
            </a:r>
            <a:r>
              <a:rPr sz="3200" b="1" u="sng" spc="-15" dirty="0">
                <a:solidFill>
                  <a:schemeClr val="tx2"/>
                </a:solidFill>
                <a:latin typeface="Calibri"/>
                <a:cs typeface="Calibri"/>
              </a:rPr>
              <a:t>FI</a:t>
            </a:r>
            <a:r>
              <a:rPr sz="3200" b="1" u="sng" spc="-10" dirty="0">
                <a:solidFill>
                  <a:schemeClr val="tx2"/>
                </a:solidFill>
                <a:latin typeface="Calibri"/>
                <a:cs typeface="Calibri"/>
              </a:rPr>
              <a:t>LI</a:t>
            </a:r>
            <a:r>
              <a:rPr sz="3200" b="1" u="sng" spc="-80" dirty="0">
                <a:solidFill>
                  <a:schemeClr val="tx2"/>
                </a:solidFill>
                <a:latin typeface="Times New Roman"/>
                <a:cs typeface="Times New Roman"/>
              </a:rPr>
              <a:t> </a:t>
            </a:r>
            <a:r>
              <a:rPr sz="3200" b="1" u="sng" spc="-15" dirty="0" smtClean="0">
                <a:solidFill>
                  <a:schemeClr val="tx2"/>
                </a:solidFill>
                <a:latin typeface="Calibri"/>
                <a:cs typeface="Calibri"/>
              </a:rPr>
              <a:t>FI</a:t>
            </a:r>
            <a:r>
              <a:rPr sz="3200" b="1" u="sng" spc="-10" dirty="0" smtClean="0">
                <a:solidFill>
                  <a:schemeClr val="tx2"/>
                </a:solidFill>
                <a:latin typeface="Calibri"/>
                <a:cs typeface="Calibri"/>
              </a:rPr>
              <a:t>S</a:t>
            </a:r>
            <a:r>
              <a:rPr sz="3200" b="1" u="sng" dirty="0" smtClean="0">
                <a:solidFill>
                  <a:schemeClr val="tx2"/>
                </a:solidFill>
                <a:latin typeface="Calibri"/>
                <a:cs typeface="Calibri"/>
              </a:rPr>
              <a:t>C</a:t>
            </a:r>
            <a:r>
              <a:rPr sz="3200" b="1" u="sng" spc="-20" dirty="0" smtClean="0">
                <a:solidFill>
                  <a:schemeClr val="tx2"/>
                </a:solidFill>
                <a:latin typeface="Calibri"/>
                <a:cs typeface="Calibri"/>
              </a:rPr>
              <a:t>A</a:t>
            </a:r>
            <a:r>
              <a:rPr sz="3200" b="1" u="sng" spc="-10" dirty="0" smtClean="0">
                <a:solidFill>
                  <a:schemeClr val="tx2"/>
                </a:solidFill>
                <a:latin typeface="Calibri"/>
                <a:cs typeface="Calibri"/>
              </a:rPr>
              <a:t>LI</a:t>
            </a:r>
            <a:r>
              <a:rPr lang="it-IT" sz="3200" b="1" u="sng" spc="-10" dirty="0" smtClean="0">
                <a:solidFill>
                  <a:schemeClr val="tx2"/>
                </a:solidFill>
                <a:latin typeface="Calibri"/>
                <a:cs typeface="Calibri"/>
              </a:rPr>
              <a:t>:</a:t>
            </a:r>
          </a:p>
          <a:p>
            <a:pPr marR="5080" algn="ctr">
              <a:lnSpc>
                <a:spcPct val="100000"/>
              </a:lnSpc>
            </a:pPr>
            <a:endParaRPr sz="3200" dirty="0">
              <a:solidFill>
                <a:schemeClr val="tx2"/>
              </a:solidFill>
              <a:latin typeface="Calibri"/>
              <a:cs typeface="Calibri"/>
            </a:endParaRPr>
          </a:p>
        </p:txBody>
      </p:sp>
      <p:sp>
        <p:nvSpPr>
          <p:cNvPr id="4" name="object 4"/>
          <p:cNvSpPr/>
          <p:nvPr/>
        </p:nvSpPr>
        <p:spPr>
          <a:xfrm>
            <a:off x="775597" y="420620"/>
            <a:ext cx="0" cy="6786880"/>
          </a:xfrm>
          <a:custGeom>
            <a:avLst/>
            <a:gdLst/>
            <a:ahLst/>
            <a:cxnLst/>
            <a:rect l="l" t="t" r="r" b="b"/>
            <a:pathLst>
              <a:path h="6786880">
                <a:moveTo>
                  <a:pt x="0" y="0"/>
                </a:moveTo>
                <a:lnTo>
                  <a:pt x="0" y="6786371"/>
                </a:lnTo>
              </a:path>
            </a:pathLst>
          </a:custGeom>
          <a:ln w="4317">
            <a:solidFill>
              <a:srgbClr val="F47C2F"/>
            </a:solidFill>
          </a:ln>
        </p:spPr>
        <p:txBody>
          <a:bodyPr wrap="square" lIns="0" tIns="0" rIns="0" bIns="0" rtlCol="0"/>
          <a:lstStyle/>
          <a:p>
            <a:endParaRPr/>
          </a:p>
        </p:txBody>
      </p:sp>
    </p:spTree>
    <p:extLst>
      <p:ext uri="{BB962C8B-B14F-4D97-AF65-F5344CB8AC3E}">
        <p14:creationId xmlns:p14="http://schemas.microsoft.com/office/powerpoint/2010/main" val="1253282325"/>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1752</TotalTime>
  <Words>2511</Words>
  <Application>Microsoft Office PowerPoint</Application>
  <PresentationFormat>Personalizzato</PresentationFormat>
  <Paragraphs>211</Paragraphs>
  <Slides>28</Slides>
  <Notes>22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28</vt:i4>
      </vt:variant>
    </vt:vector>
  </HeadingPairs>
  <TitlesOfParts>
    <vt:vector size="35" baseType="lpstr">
      <vt:lpstr>Arial</vt:lpstr>
      <vt:lpstr>Calibri</vt:lpstr>
      <vt:lpstr>Constantia</vt:lpstr>
      <vt:lpstr>Times New Roman</vt:lpstr>
      <vt:lpstr>Wingdings</vt:lpstr>
      <vt:lpstr>Wingdings 2</vt:lpstr>
      <vt:lpstr>Equinozio</vt:lpstr>
      <vt:lpstr>                                                                                                                                                                                                                                                                                                       COSTITUZIONE DI ASSOCIAZIONE PROFESSIONALE  E SOCIETA’ TRA PROFESSIONISTI:  QUALCHE ELEMENTO A CONFRONTO </vt:lpstr>
      <vt:lpstr>Associazione Professionale ed Stp : qualche elemento a confronto ….</vt:lpstr>
      <vt:lpstr>Associazione Professionale ed Stp : qualche elemento a confronto ….</vt:lpstr>
      <vt:lpstr>Associazione Professionale ed Stp : qualche elemento a confronto ….</vt:lpstr>
      <vt:lpstr>Associazione Professionale ed Stp : qualche elemento a confronto ….</vt:lpstr>
      <vt:lpstr>Associazione Professionale ed Stp : qualche elemento a confronto ….</vt:lpstr>
      <vt:lpstr>Associazione Professionale ed Stp : qualche elemento a confronto ….</vt:lpstr>
      <vt:lpstr>Associazione Professionale ed Stp : qualche elemento a confronto ….</vt:lpstr>
      <vt:lpstr>Presentazione standard di PowerPoint</vt:lpstr>
      <vt:lpstr>Associazione Professionale: Reddito di Lavoro Autonomo</vt:lpstr>
      <vt:lpstr>Presentazione standard di PowerPoint</vt:lpstr>
      <vt:lpstr>Presentazione standard di PowerPoint</vt:lpstr>
      <vt:lpstr>Presentazione standard di PowerPoint</vt:lpstr>
      <vt:lpstr>Presentazione standard di PowerPoint</vt:lpstr>
      <vt:lpstr> </vt:lpstr>
      <vt:lpstr>Fiscalità: Associazione Professionale ed Stp a confronto</vt:lpstr>
      <vt:lpstr>IMPOSTE DIRETTE SUL REDDITO: Associazione Professionale</vt:lpstr>
      <vt:lpstr>IMPOSTE DIRETTE SUL REDDITO:  STP Società di Persone  - </vt:lpstr>
      <vt:lpstr>IMPOSTE DIRETTE SUL REDDITO:  STP Società di Capitali - </vt:lpstr>
      <vt:lpstr>TRATTAMENTO FISCALE DEI COMPENSI AI SOCI DI STP PER L’OPERA PRESTATA O PER COMPENSI DI AMMINISTRAZIONE </vt:lpstr>
      <vt:lpstr>Presentazione standard di PowerPoint</vt:lpstr>
      <vt:lpstr>Presentazione standard di PowerPoint</vt:lpstr>
      <vt:lpstr>CONTRIBUZIONE SOGGETTIVA :</vt:lpstr>
      <vt:lpstr>Presentazione standard di PowerPoint</vt:lpstr>
      <vt:lpstr>CONTRIBUZIONE INTEGRATIVA (Segue..)</vt:lpstr>
      <vt:lpstr>Esempio</vt:lpstr>
      <vt:lpstr>CONTRIBUTO INTEGRATIVO (Segue..)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Barbara Borgnoli</cp:lastModifiedBy>
  <cp:revision>280</cp:revision>
  <dcterms:created xsi:type="dcterms:W3CDTF">2016-10-18T12:45:49Z</dcterms:created>
  <dcterms:modified xsi:type="dcterms:W3CDTF">2016-11-11T08:48:16Z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2016-10-18T00:00:00Z</vt:filetime>
  </property>
  <property fmtid="{D5CDD505-2E9C-101B-9397-08002B2CF9AE}" pid="3" name="LastSaved">
    <vt:filetime>2016-10-18T00:00:00Z</vt:filetime>
  </property>
</Properties>
</file>